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6" r:id="rId2"/>
    <p:sldMasterId id="2147483704" r:id="rId3"/>
  </p:sldMasterIdLst>
  <p:notesMasterIdLst>
    <p:notesMasterId r:id="rId39"/>
  </p:notesMasterIdLst>
  <p:sldIdLst>
    <p:sldId id="825" r:id="rId4"/>
    <p:sldId id="932" r:id="rId5"/>
    <p:sldId id="920" r:id="rId6"/>
    <p:sldId id="935" r:id="rId7"/>
    <p:sldId id="921" r:id="rId8"/>
    <p:sldId id="429" r:id="rId9"/>
    <p:sldId id="922" r:id="rId10"/>
    <p:sldId id="859" r:id="rId11"/>
    <p:sldId id="924" r:id="rId12"/>
    <p:sldId id="923" r:id="rId13"/>
    <p:sldId id="925" r:id="rId14"/>
    <p:sldId id="930" r:id="rId15"/>
    <p:sldId id="926" r:id="rId16"/>
    <p:sldId id="929" r:id="rId17"/>
    <p:sldId id="446" r:id="rId18"/>
    <p:sldId id="448" r:id="rId19"/>
    <p:sldId id="447" r:id="rId20"/>
    <p:sldId id="933" r:id="rId21"/>
    <p:sldId id="916" r:id="rId22"/>
    <p:sldId id="934" r:id="rId23"/>
    <p:sldId id="844" r:id="rId24"/>
    <p:sldId id="931" r:id="rId25"/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2CBCA26C-C010-46D9-8B87-FC55145E448F}">
          <p14:sldIdLst>
            <p14:sldId id="825"/>
            <p14:sldId id="932"/>
            <p14:sldId id="920"/>
            <p14:sldId id="935"/>
          </p14:sldIdLst>
        </p14:section>
        <p14:section name="研究背景" id="{AB3805D5-9A59-4CDA-B957-534378525DBF}">
          <p14:sldIdLst>
            <p14:sldId id="921"/>
            <p14:sldId id="429"/>
          </p14:sldIdLst>
        </p14:section>
        <p14:section name="前提知識" id="{6DB3C596-DD23-4153-A331-CB2828BE0272}">
          <p14:sldIdLst>
            <p14:sldId id="922"/>
          </p14:sldIdLst>
        </p14:section>
        <p14:section name="提案手法" id="{334B77AB-F6A5-484A-85B1-3A514EA32B7D}">
          <p14:sldIdLst>
            <p14:sldId id="859"/>
            <p14:sldId id="924"/>
            <p14:sldId id="923"/>
            <p14:sldId id="925"/>
            <p14:sldId id="930"/>
            <p14:sldId id="926"/>
            <p14:sldId id="929"/>
            <p14:sldId id="446"/>
            <p14:sldId id="448"/>
            <p14:sldId id="447"/>
            <p14:sldId id="933"/>
          </p14:sldIdLst>
        </p14:section>
        <p14:section name="評価" id="{33D8DE6A-8284-42E6-A0DC-C54C5437A600}">
          <p14:sldIdLst>
            <p14:sldId id="916"/>
          </p14:sldIdLst>
        </p14:section>
        <p14:section name="今後の展望" id="{A8885D55-C7AD-44CB-B6EF-A3F38ADC7709}">
          <p14:sldIdLst>
            <p14:sldId id="934"/>
          </p14:sldIdLst>
        </p14:section>
        <p14:section name="まとめ" id="{2CC9BF19-2EC7-4C3B-8300-3D4DB0BA8146}">
          <p14:sldIdLst>
            <p14:sldId id="844"/>
          </p14:sldIdLst>
        </p14:section>
        <p14:section name="補足資料" id="{3F6B4360-EEC4-4334-942C-A7144D0431A5}">
          <p14:sldIdLst>
            <p14:sldId id="931"/>
          </p14:sldIdLst>
        </p14:section>
        <p14:section name="想定質問" id="{41C19C05-BA90-44DD-9DA3-93F8E0D4EA79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EF3"/>
    <a:srgbClr val="26779E"/>
    <a:srgbClr val="142976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0037CE-32F8-4698-974F-521ED5769D03}" v="274" dt="2022-11-22T04:19:54.3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09" autoAdjust="0"/>
    <p:restoredTop sz="94660"/>
  </p:normalViewPr>
  <p:slideViewPr>
    <p:cSldViewPr snapToGrid="0">
      <p:cViewPr varScale="1">
        <p:scale>
          <a:sx n="56" d="100"/>
          <a:sy n="56" d="100"/>
        </p:scale>
        <p:origin x="1719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20" Type="http://schemas.openxmlformats.org/officeDocument/2006/relationships/slide" Target="slides/slide17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.onozawa.507@ms.saitama-u.ac.jp" userId="273278e5-c141-4af5-a1b3-f393ecd91632" providerId="ADAL" clId="{9C0037CE-32F8-4698-974F-521ED5769D03}"/>
    <pc:docChg chg="undo custSel addSld delSld modSld sldOrd modMainMaster addSection modSection modNotesMaster">
      <pc:chgData name="t.onozawa.507@ms.saitama-u.ac.jp" userId="273278e5-c141-4af5-a1b3-f393ecd91632" providerId="ADAL" clId="{9C0037CE-32F8-4698-974F-521ED5769D03}" dt="2022-11-22T04:30:00.102" v="1059" actId="404"/>
      <pc:docMkLst>
        <pc:docMk/>
      </pc:docMkLst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56"/>
        </pc:sldMkLst>
      </pc:sldChg>
      <pc:sldChg chg="del">
        <pc:chgData name="t.onozawa.507@ms.saitama-u.ac.jp" userId="273278e5-c141-4af5-a1b3-f393ecd91632" providerId="ADAL" clId="{9C0037CE-32F8-4698-974F-521ED5769D03}" dt="2022-11-21T06:26:15.356" v="11" actId="47"/>
        <pc:sldMkLst>
          <pc:docMk/>
          <pc:sldMk cId="551620874" sldId="256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57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58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59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60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61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62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63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64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65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66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67"/>
        </pc:sldMkLst>
      </pc:sldChg>
      <pc:sldChg chg="add mod modShow">
        <pc:chgData name="t.onozawa.507@ms.saitama-u.ac.jp" userId="273278e5-c141-4af5-a1b3-f393ecd91632" providerId="ADAL" clId="{9C0037CE-32F8-4698-974F-521ED5769D03}" dt="2022-11-22T03:53:30.620" v="763" actId="729"/>
        <pc:sldMkLst>
          <pc:docMk/>
          <pc:sldMk cId="0" sldId="268"/>
        </pc:sldMkLst>
      </pc:sldChg>
      <pc:sldChg chg="modSp add del mod modNotes">
        <pc:chgData name="t.onozawa.507@ms.saitama-u.ac.jp" userId="273278e5-c141-4af5-a1b3-f393ecd91632" providerId="ADAL" clId="{9C0037CE-32F8-4698-974F-521ED5769D03}" dt="2022-11-22T04:20:07.742" v="1057" actId="47"/>
        <pc:sldMkLst>
          <pc:docMk/>
          <pc:sldMk cId="1445739308" sldId="288"/>
        </pc:sldMkLst>
        <pc:spChg chg="mod">
          <ac:chgData name="t.onozawa.507@ms.saitama-u.ac.jp" userId="273278e5-c141-4af5-a1b3-f393ecd91632" providerId="ADAL" clId="{9C0037CE-32F8-4698-974F-521ED5769D03}" dt="2022-11-22T04:19:58.970" v="1053" actId="21"/>
          <ac:spMkLst>
            <pc:docMk/>
            <pc:sldMk cId="1445739308" sldId="288"/>
            <ac:spMk id="3" creationId="{223CA0A9-10E8-4310-B319-E57DFF243DD0}"/>
          </ac:spMkLst>
        </pc:spChg>
        <pc:spChg chg="mod">
          <ac:chgData name="t.onozawa.507@ms.saitama-u.ac.jp" userId="273278e5-c141-4af5-a1b3-f393ecd91632" providerId="ADAL" clId="{9C0037CE-32F8-4698-974F-521ED5769D03}" dt="2022-11-22T03:50:53.609" v="749" actId="2711"/>
          <ac:spMkLst>
            <pc:docMk/>
            <pc:sldMk cId="1445739308" sldId="288"/>
            <ac:spMk id="4" creationId="{41C7AEAC-ACED-4560-B0E7-BA65DE594012}"/>
          </ac:spMkLst>
        </pc:spChg>
      </pc:sldChg>
      <pc:sldChg chg="addSp delSp modSp del mod modShow">
        <pc:chgData name="t.onozawa.507@ms.saitama-u.ac.jp" userId="273278e5-c141-4af5-a1b3-f393ecd91632" providerId="ADAL" clId="{9C0037CE-32F8-4698-974F-521ED5769D03}" dt="2022-11-21T06:56:00.822" v="606" actId="729"/>
        <pc:sldMkLst>
          <pc:docMk/>
          <pc:sldMk cId="4083810471" sldId="327"/>
        </pc:sldMkLst>
        <pc:spChg chg="add del mod">
          <ac:chgData name="t.onozawa.507@ms.saitama-u.ac.jp" userId="273278e5-c141-4af5-a1b3-f393ecd91632" providerId="ADAL" clId="{9C0037CE-32F8-4698-974F-521ED5769D03}" dt="2022-11-21T06:52:05.258" v="549"/>
          <ac:spMkLst>
            <pc:docMk/>
            <pc:sldMk cId="4083810471" sldId="327"/>
            <ac:spMk id="3" creationId="{3D9FD939-7AC9-5241-5076-9EC01B5E5EB5}"/>
          </ac:spMkLst>
        </pc:spChg>
        <pc:spChg chg="add del mod">
          <ac:chgData name="t.onozawa.507@ms.saitama-u.ac.jp" userId="273278e5-c141-4af5-a1b3-f393ecd91632" providerId="ADAL" clId="{9C0037CE-32F8-4698-974F-521ED5769D03}" dt="2022-11-21T06:52:08.868" v="551"/>
          <ac:spMkLst>
            <pc:docMk/>
            <pc:sldMk cId="4083810471" sldId="327"/>
            <ac:spMk id="5" creationId="{47B9831C-0E1F-C8D1-68C8-DF759A9F466E}"/>
          </ac:spMkLst>
        </pc:spChg>
      </pc:sldChg>
      <pc:sldChg chg="del mod modShow">
        <pc:chgData name="t.onozawa.507@ms.saitama-u.ac.jp" userId="273278e5-c141-4af5-a1b3-f393ecd91632" providerId="ADAL" clId="{9C0037CE-32F8-4698-974F-521ED5769D03}" dt="2022-11-21T06:56:00.822" v="606" actId="729"/>
        <pc:sldMkLst>
          <pc:docMk/>
          <pc:sldMk cId="566054166" sldId="335"/>
        </pc:sldMkLst>
      </pc:sldChg>
      <pc:sldChg chg="del mod modShow">
        <pc:chgData name="t.onozawa.507@ms.saitama-u.ac.jp" userId="273278e5-c141-4af5-a1b3-f393ecd91632" providerId="ADAL" clId="{9C0037CE-32F8-4698-974F-521ED5769D03}" dt="2022-11-21T06:56:00.822" v="606" actId="729"/>
        <pc:sldMkLst>
          <pc:docMk/>
          <pc:sldMk cId="3046829678" sldId="336"/>
        </pc:sldMkLst>
      </pc:sldChg>
      <pc:sldChg chg="del mod modShow">
        <pc:chgData name="t.onozawa.507@ms.saitama-u.ac.jp" userId="273278e5-c141-4af5-a1b3-f393ecd91632" providerId="ADAL" clId="{9C0037CE-32F8-4698-974F-521ED5769D03}" dt="2022-11-21T06:56:00.822" v="606" actId="729"/>
        <pc:sldMkLst>
          <pc:docMk/>
          <pc:sldMk cId="3105643445" sldId="337"/>
        </pc:sldMkLst>
      </pc:sldChg>
      <pc:sldChg chg="del mod modShow">
        <pc:chgData name="t.onozawa.507@ms.saitama-u.ac.jp" userId="273278e5-c141-4af5-a1b3-f393ecd91632" providerId="ADAL" clId="{9C0037CE-32F8-4698-974F-521ED5769D03}" dt="2022-11-21T06:56:00.822" v="606" actId="729"/>
        <pc:sldMkLst>
          <pc:docMk/>
          <pc:sldMk cId="1348512162" sldId="338"/>
        </pc:sldMkLst>
      </pc:sldChg>
      <pc:sldChg chg="modSp add del mod modNotes">
        <pc:chgData name="t.onozawa.507@ms.saitama-u.ac.jp" userId="273278e5-c141-4af5-a1b3-f393ecd91632" providerId="ADAL" clId="{9C0037CE-32F8-4698-974F-521ED5769D03}" dt="2022-11-22T03:50:36.388" v="748" actId="2711"/>
        <pc:sldMkLst>
          <pc:docMk/>
          <pc:sldMk cId="1515621613" sldId="825"/>
        </pc:sldMkLst>
        <pc:spChg chg="mod">
          <ac:chgData name="t.onozawa.507@ms.saitama-u.ac.jp" userId="273278e5-c141-4af5-a1b3-f393ecd91632" providerId="ADAL" clId="{9C0037CE-32F8-4698-974F-521ED5769D03}" dt="2022-11-22T03:50:36.388" v="748" actId="2711"/>
          <ac:spMkLst>
            <pc:docMk/>
            <pc:sldMk cId="1515621613" sldId="825"/>
            <ac:spMk id="2" creationId="{00000000-0000-0000-0000-000000000000}"/>
          </ac:spMkLst>
        </pc:spChg>
        <pc:spChg chg="mod">
          <ac:chgData name="t.onozawa.507@ms.saitama-u.ac.jp" userId="273278e5-c141-4af5-a1b3-f393ecd91632" providerId="ADAL" clId="{9C0037CE-32F8-4698-974F-521ED5769D03}" dt="2022-11-22T03:50:36.388" v="748" actId="2711"/>
          <ac:spMkLst>
            <pc:docMk/>
            <pc:sldMk cId="1515621613" sldId="825"/>
            <ac:spMk id="3" creationId="{206BADC3-8326-401A-A1F0-949CB9CE6538}"/>
          </ac:spMkLst>
        </pc:spChg>
        <pc:spChg chg="mod">
          <ac:chgData name="t.onozawa.507@ms.saitama-u.ac.jp" userId="273278e5-c141-4af5-a1b3-f393ecd91632" providerId="ADAL" clId="{9C0037CE-32F8-4698-974F-521ED5769D03}" dt="2022-11-22T03:50:36.388" v="748" actId="2711"/>
          <ac:spMkLst>
            <pc:docMk/>
            <pc:sldMk cId="1515621613" sldId="825"/>
            <ac:spMk id="6" creationId="{00000000-0000-0000-0000-000000000000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1515621613" sldId="825"/>
            <ac:spMk id="10" creationId="{704AF8A0-92B8-4124-9C8F-D88874E8787A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1515621613" sldId="825"/>
            <ac:spMk id="12" creationId="{81CBE590-098E-4F43-874D-D84F6A39032B}"/>
          </ac:spMkLst>
        </pc:spChg>
        <pc:spChg chg="mod">
          <ac:chgData name="t.onozawa.507@ms.saitama-u.ac.jp" userId="273278e5-c141-4af5-a1b3-f393ecd91632" providerId="ADAL" clId="{9C0037CE-32F8-4698-974F-521ED5769D03}" dt="2022-11-22T03:50:36.388" v="748" actId="2711"/>
          <ac:spMkLst>
            <pc:docMk/>
            <pc:sldMk cId="1515621613" sldId="825"/>
            <ac:spMk id="14" creationId="{DA06553E-A78F-4FEA-9D2C-A1D13FE5289E}"/>
          </ac:spMkLst>
        </pc:spChg>
        <pc:spChg chg="mod">
          <ac:chgData name="t.onozawa.507@ms.saitama-u.ac.jp" userId="273278e5-c141-4af5-a1b3-f393ecd91632" providerId="ADAL" clId="{9C0037CE-32F8-4698-974F-521ED5769D03}" dt="2022-11-22T03:50:36.388" v="748" actId="2711"/>
          <ac:spMkLst>
            <pc:docMk/>
            <pc:sldMk cId="1515621613" sldId="825"/>
            <ac:spMk id="16" creationId="{00000000-0000-0000-0000-000000000000}"/>
          </ac:spMkLst>
        </pc:spChg>
        <pc:spChg chg="mod">
          <ac:chgData name="t.onozawa.507@ms.saitama-u.ac.jp" userId="273278e5-c141-4af5-a1b3-f393ecd91632" providerId="ADAL" clId="{9C0037CE-32F8-4698-974F-521ED5769D03}" dt="2022-11-22T03:50:36.388" v="748" actId="2711"/>
          <ac:spMkLst>
            <pc:docMk/>
            <pc:sldMk cId="1515621613" sldId="825"/>
            <ac:spMk id="32" creationId="{00000000-0000-0000-0000-000000000000}"/>
          </ac:spMkLst>
        </pc:spChg>
        <pc:grpChg chg="mod">
          <ac:chgData name="t.onozawa.507@ms.saitama-u.ac.jp" userId="273278e5-c141-4af5-a1b3-f393ecd91632" providerId="ADAL" clId="{9C0037CE-32F8-4698-974F-521ED5769D03}" dt="2022-11-22T03:50:36.388" v="748" actId="2711"/>
          <ac:grpSpMkLst>
            <pc:docMk/>
            <pc:sldMk cId="1515621613" sldId="825"/>
            <ac:grpSpMk id="9" creationId="{CE270422-A77D-41C5-AAB9-B1DCD4CD9F71}"/>
          </ac:grpSpMkLst>
        </pc:grpChg>
        <pc:picChg chg="mod">
          <ac:chgData name="t.onozawa.507@ms.saitama-u.ac.jp" userId="273278e5-c141-4af5-a1b3-f393ecd91632" providerId="ADAL" clId="{9C0037CE-32F8-4698-974F-521ED5769D03}" dt="2022-11-22T03:50:36.388" v="748" actId="2711"/>
          <ac:picMkLst>
            <pc:docMk/>
            <pc:sldMk cId="1515621613" sldId="825"/>
            <ac:picMk id="36" creationId="{A4AC2B59-AFCF-4E3F-BE06-1E56B2BEBEFA}"/>
          </ac:picMkLst>
        </pc:picChg>
        <pc:cxnChg chg="mod">
          <ac:chgData name="t.onozawa.507@ms.saitama-u.ac.jp" userId="273278e5-c141-4af5-a1b3-f393ecd91632" providerId="ADAL" clId="{9C0037CE-32F8-4698-974F-521ED5769D03}" dt="2022-11-22T03:50:36.388" v="748" actId="2711"/>
          <ac:cxnSpMkLst>
            <pc:docMk/>
            <pc:sldMk cId="1515621613" sldId="825"/>
            <ac:cxnSpMk id="19" creationId="{00000000-0000-0000-0000-000000000000}"/>
          </ac:cxnSpMkLst>
        </pc:cxnChg>
      </pc:sldChg>
      <pc:sldChg chg="modSp add del mod modShow modNotes">
        <pc:chgData name="t.onozawa.507@ms.saitama-u.ac.jp" userId="273278e5-c141-4af5-a1b3-f393ecd91632" providerId="ADAL" clId="{9C0037CE-32F8-4698-974F-521ED5769D03}" dt="2022-11-21T06:53:09.321" v="561" actId="729"/>
        <pc:sldMkLst>
          <pc:docMk/>
          <pc:sldMk cId="3257054869" sldId="827"/>
        </pc:sldMkLst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3257054869" sldId="827"/>
            <ac:spMk id="2" creationId="{29E619B5-0F32-432B-95C6-770272238F5C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3257054869" sldId="827"/>
            <ac:spMk id="3" creationId="{13B48483-0E4B-42D3-9D7A-6348E4D1131C}"/>
          </ac:spMkLst>
        </pc:spChg>
        <pc:spChg chg="mod">
          <ac:chgData name="t.onozawa.507@ms.saitama-u.ac.jp" userId="273278e5-c141-4af5-a1b3-f393ecd91632" providerId="ADAL" clId="{9C0037CE-32F8-4698-974F-521ED5769D03}" dt="2022-11-21T06:53:05.014" v="558" actId="27636"/>
          <ac:spMkLst>
            <pc:docMk/>
            <pc:sldMk cId="3257054869" sldId="827"/>
            <ac:spMk id="5" creationId="{3374BDD5-E959-433D-83C0-51989D2977DB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3257054869" sldId="827"/>
            <ac:spMk id="6" creationId="{1EB53DFD-4019-4578-9C3D-4E8CD0E50277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3257054869" sldId="827"/>
            <ac:spMk id="14" creationId="{E031675B-9D6D-4504-A263-2E4EF78F203C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3257054869" sldId="827"/>
            <ac:spMk id="15" creationId="{EFAC8279-0F78-41D1-A75B-336A79F8E1FE}"/>
          </ac:spMkLst>
        </pc:s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3257054869" sldId="827"/>
            <ac:grpSpMk id="13" creationId="{B918FE8E-6C84-4D33-BD81-0F8FF7468A86}"/>
          </ac:grpSpMkLst>
        </pc:grpChg>
        <pc:picChg chg="mod">
          <ac:chgData name="t.onozawa.507@ms.saitama-u.ac.jp" userId="273278e5-c141-4af5-a1b3-f393ecd91632" providerId="ADAL" clId="{9C0037CE-32F8-4698-974F-521ED5769D03}" dt="2022-11-21T06:26:26.244" v="12"/>
          <ac:picMkLst>
            <pc:docMk/>
            <pc:sldMk cId="3257054869" sldId="827"/>
            <ac:picMk id="11" creationId="{FDCCC6EB-F2CB-4693-B112-B8BC340AF3B7}"/>
          </ac:picMkLst>
        </pc:picChg>
      </pc:sldChg>
      <pc:sldChg chg="addSp delSp modSp add del mod delAnim modAnim modNotes">
        <pc:chgData name="t.onozawa.507@ms.saitama-u.ac.jp" userId="273278e5-c141-4af5-a1b3-f393ecd91632" providerId="ADAL" clId="{9C0037CE-32F8-4698-974F-521ED5769D03}" dt="2022-11-22T04:19:42.414" v="1029" actId="47"/>
        <pc:sldMkLst>
          <pc:docMk/>
          <pc:sldMk cId="3637113801" sldId="828"/>
        </pc:sldMkLst>
        <pc:spChg chg="mod">
          <ac:chgData name="t.onozawa.507@ms.saitama-u.ac.jp" userId="273278e5-c141-4af5-a1b3-f393ecd91632" providerId="ADAL" clId="{9C0037CE-32F8-4698-974F-521ED5769D03}" dt="2022-11-22T04:05:18.257" v="770" actId="403"/>
          <ac:spMkLst>
            <pc:docMk/>
            <pc:sldMk cId="3637113801" sldId="828"/>
            <ac:spMk id="2" creationId="{29E619B5-0F32-432B-95C6-770272238F5C}"/>
          </ac:spMkLst>
        </pc:spChg>
        <pc:spChg chg="mod">
          <ac:chgData name="t.onozawa.507@ms.saitama-u.ac.jp" userId="273278e5-c141-4af5-a1b3-f393ecd91632" providerId="ADAL" clId="{9C0037CE-32F8-4698-974F-521ED5769D03}" dt="2022-11-22T03:50:58.889" v="750" actId="2711"/>
          <ac:spMkLst>
            <pc:docMk/>
            <pc:sldMk cId="3637113801" sldId="828"/>
            <ac:spMk id="3" creationId="{C22B7AE6-E777-4B2E-B383-E3FF4E2EEA93}"/>
          </ac:spMkLst>
        </pc:spChg>
        <pc:spChg chg="del mod">
          <ac:chgData name="t.onozawa.507@ms.saitama-u.ac.jp" userId="273278e5-c141-4af5-a1b3-f393ecd91632" providerId="ADAL" clId="{9C0037CE-32F8-4698-974F-521ED5769D03}" dt="2022-11-21T06:38:23.143" v="194" actId="478"/>
          <ac:spMkLst>
            <pc:docMk/>
            <pc:sldMk cId="3637113801" sldId="828"/>
            <ac:spMk id="5" creationId="{3374BDD5-E959-433D-83C0-51989D2977DB}"/>
          </ac:spMkLst>
        </pc:spChg>
        <pc:spChg chg="mod">
          <ac:chgData name="t.onozawa.507@ms.saitama-u.ac.jp" userId="273278e5-c141-4af5-a1b3-f393ecd91632" providerId="ADAL" clId="{9C0037CE-32F8-4698-974F-521ED5769D03}" dt="2022-11-22T03:50:58.889" v="750" actId="2711"/>
          <ac:spMkLst>
            <pc:docMk/>
            <pc:sldMk cId="3637113801" sldId="828"/>
            <ac:spMk id="6" creationId="{1EB53DFD-4019-4578-9C3D-4E8CD0E50277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3637113801" sldId="828"/>
            <ac:spMk id="8" creationId="{C1E6D991-E826-4D65-991F-FB35621E0756}"/>
          </ac:spMkLst>
        </pc:spChg>
        <pc:spChg chg="del mod">
          <ac:chgData name="t.onozawa.507@ms.saitama-u.ac.jp" userId="273278e5-c141-4af5-a1b3-f393ecd91632" providerId="ADAL" clId="{9C0037CE-32F8-4698-974F-521ED5769D03}" dt="2022-11-21T06:38:21.428" v="193" actId="478"/>
          <ac:spMkLst>
            <pc:docMk/>
            <pc:sldMk cId="3637113801" sldId="828"/>
            <ac:spMk id="9" creationId="{2D03C919-0662-4B18-B2BB-63129BDE3BAD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3637113801" sldId="828"/>
            <ac:spMk id="10" creationId="{0EDA384E-7015-41B0-82D5-1B74B7A2692A}"/>
          </ac:spMkLst>
        </pc:spChg>
        <pc:spChg chg="add del mod">
          <ac:chgData name="t.onozawa.507@ms.saitama-u.ac.jp" userId="273278e5-c141-4af5-a1b3-f393ecd91632" providerId="ADAL" clId="{9C0037CE-32F8-4698-974F-521ED5769D03}" dt="2022-11-21T06:38:28.597" v="197" actId="478"/>
          <ac:spMkLst>
            <pc:docMk/>
            <pc:sldMk cId="3637113801" sldId="828"/>
            <ac:spMk id="12" creationId="{5A4E0DC4-BA58-5DD1-AF19-F0313EE6226A}"/>
          </ac:spMkLst>
        </pc:spChg>
        <pc:spChg chg="del mod">
          <ac:chgData name="t.onozawa.507@ms.saitama-u.ac.jp" userId="273278e5-c141-4af5-a1b3-f393ecd91632" providerId="ADAL" clId="{9C0037CE-32F8-4698-974F-521ED5769D03}" dt="2022-11-21T06:38:26.380" v="195" actId="478"/>
          <ac:spMkLst>
            <pc:docMk/>
            <pc:sldMk cId="3637113801" sldId="828"/>
            <ac:spMk id="19" creationId="{9953B670-45D8-4216-BBCB-60E551187E1B}"/>
          </ac:spMkLst>
        </pc:spChg>
        <pc:grpChg chg="del mod">
          <ac:chgData name="t.onozawa.507@ms.saitama-u.ac.jp" userId="273278e5-c141-4af5-a1b3-f393ecd91632" providerId="ADAL" clId="{9C0037CE-32F8-4698-974F-521ED5769D03}" dt="2022-11-21T06:38:17.241" v="190" actId="478"/>
          <ac:grpSpMkLst>
            <pc:docMk/>
            <pc:sldMk cId="3637113801" sldId="828"/>
            <ac:grpSpMk id="14" creationId="{28567FA2-A753-4A35-B996-1E011DCFCF9A}"/>
          </ac:grpSpMkLst>
        </pc:grpChg>
        <pc:grpChg chg="del mod">
          <ac:chgData name="t.onozawa.507@ms.saitama-u.ac.jp" userId="273278e5-c141-4af5-a1b3-f393ecd91632" providerId="ADAL" clId="{9C0037CE-32F8-4698-974F-521ED5769D03}" dt="2022-11-21T06:38:29.568" v="198" actId="478"/>
          <ac:grpSpMkLst>
            <pc:docMk/>
            <pc:sldMk cId="3637113801" sldId="828"/>
            <ac:grpSpMk id="18" creationId="{8C4247C2-A81C-48AB-B22F-426C2BF172B1}"/>
          </ac:grpSpMkLst>
        </pc:grpChg>
        <pc:picChg chg="mod">
          <ac:chgData name="t.onozawa.507@ms.saitama-u.ac.jp" userId="273278e5-c141-4af5-a1b3-f393ecd91632" providerId="ADAL" clId="{9C0037CE-32F8-4698-974F-521ED5769D03}" dt="2022-11-21T06:26:26.244" v="12"/>
          <ac:picMkLst>
            <pc:docMk/>
            <pc:sldMk cId="3637113801" sldId="828"/>
            <ac:picMk id="7" creationId="{E9FF8D74-460F-4F67-B056-3B5CD641F51E}"/>
          </ac:picMkLst>
        </pc:picChg>
        <pc:picChg chg="del mod">
          <ac:chgData name="t.onozawa.507@ms.saitama-u.ac.jp" userId="273278e5-c141-4af5-a1b3-f393ecd91632" providerId="ADAL" clId="{9C0037CE-32F8-4698-974F-521ED5769D03}" dt="2022-11-21T06:38:17.940" v="191" actId="478"/>
          <ac:picMkLst>
            <pc:docMk/>
            <pc:sldMk cId="3637113801" sldId="828"/>
            <ac:picMk id="11" creationId="{EE8867BC-540C-458C-868A-BEABEECD63A6}"/>
          </ac:picMkLst>
        </pc:picChg>
        <pc:picChg chg="mod">
          <ac:chgData name="t.onozawa.507@ms.saitama-u.ac.jp" userId="273278e5-c141-4af5-a1b3-f393ecd91632" providerId="ADAL" clId="{9C0037CE-32F8-4698-974F-521ED5769D03}" dt="2022-11-21T06:26:26.244" v="12"/>
          <ac:picMkLst>
            <pc:docMk/>
            <pc:sldMk cId="3637113801" sldId="828"/>
            <ac:picMk id="17" creationId="{D6B01A2D-7AB9-449B-A7F5-33C7CEFEC889}"/>
          </ac:picMkLst>
        </pc:picChg>
      </pc:sldChg>
      <pc:sldChg chg="modSp add del mod modShow modNotes">
        <pc:chgData name="t.onozawa.507@ms.saitama-u.ac.jp" userId="273278e5-c141-4af5-a1b3-f393ecd91632" providerId="ADAL" clId="{9C0037CE-32F8-4698-974F-521ED5769D03}" dt="2022-11-21T06:53:09.321" v="561" actId="729"/>
        <pc:sldMkLst>
          <pc:docMk/>
          <pc:sldMk cId="690682284" sldId="829"/>
        </pc:sldMkLst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2" creationId="{29E619B5-0F32-432B-95C6-770272238F5C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4" creationId="{85FEE1D8-FE27-4193-B82A-319DD91E02FE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6" creationId="{1EB53DFD-4019-4578-9C3D-4E8CD0E50277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7" creationId="{03FC3CA3-8853-43E0-9A4C-3C790BC9B566}"/>
          </ac:spMkLst>
        </pc:spChg>
        <pc:spChg chg="mod">
          <ac:chgData name="t.onozawa.507@ms.saitama-u.ac.jp" userId="273278e5-c141-4af5-a1b3-f393ecd91632" providerId="ADAL" clId="{9C0037CE-32F8-4698-974F-521ED5769D03}" dt="2022-11-21T06:26:26.416" v="20" actId="27636"/>
          <ac:spMkLst>
            <pc:docMk/>
            <pc:sldMk cId="690682284" sldId="829"/>
            <ac:spMk id="8" creationId="{882EE84A-5A2A-4521-9F18-DBB199E0A03C}"/>
          </ac:spMkLst>
        </pc:spChg>
        <pc:spChg chg="mod">
          <ac:chgData name="t.onozawa.507@ms.saitama-u.ac.jp" userId="273278e5-c141-4af5-a1b3-f393ecd91632" providerId="ADAL" clId="{9C0037CE-32F8-4698-974F-521ED5769D03}" dt="2022-11-21T06:26:26.411" v="17" actId="27636"/>
          <ac:spMkLst>
            <pc:docMk/>
            <pc:sldMk cId="690682284" sldId="829"/>
            <ac:spMk id="9" creationId="{52B672BC-F7DA-4FFB-9998-D22E7B3AF1BD}"/>
          </ac:spMkLst>
        </pc:spChg>
        <pc:spChg chg="mod">
          <ac:chgData name="t.onozawa.507@ms.saitama-u.ac.jp" userId="273278e5-c141-4af5-a1b3-f393ecd91632" providerId="ADAL" clId="{9C0037CE-32F8-4698-974F-521ED5769D03}" dt="2022-11-21T06:26:26.412" v="18" actId="27636"/>
          <ac:spMkLst>
            <pc:docMk/>
            <pc:sldMk cId="690682284" sldId="829"/>
            <ac:spMk id="16" creationId="{9D4A6490-E804-4E6E-97BA-E1A7AFA285A3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17" creationId="{95FB1D2E-F84D-479D-8970-9ECBAE83C0D8}"/>
          </ac:spMkLst>
        </pc:spChg>
        <pc:spChg chg="mod">
          <ac:chgData name="t.onozawa.507@ms.saitama-u.ac.jp" userId="273278e5-c141-4af5-a1b3-f393ecd91632" providerId="ADAL" clId="{9C0037CE-32F8-4698-974F-521ED5769D03}" dt="2022-11-21T06:26:26.415" v="19" actId="27636"/>
          <ac:spMkLst>
            <pc:docMk/>
            <pc:sldMk cId="690682284" sldId="829"/>
            <ac:spMk id="18" creationId="{852FC4F4-8783-482E-9765-166CCB781C43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19" creationId="{3AB16C5F-EB5F-4B23-A8DF-09C99C044065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20" creationId="{2B719E47-9730-4C08-B749-07AD646B59C9}"/>
          </ac:spMkLst>
        </pc:spChg>
        <pc:spChg chg="mod">
          <ac:chgData name="t.onozawa.507@ms.saitama-u.ac.jp" userId="273278e5-c141-4af5-a1b3-f393ecd91632" providerId="ADAL" clId="{9C0037CE-32F8-4698-974F-521ED5769D03}" dt="2022-11-21T06:26:26.418" v="22" actId="27636"/>
          <ac:spMkLst>
            <pc:docMk/>
            <pc:sldMk cId="690682284" sldId="829"/>
            <ac:spMk id="21" creationId="{68DEE61F-B78A-43AE-8861-AABD8597FFD1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22" creationId="{3EC0401E-7E0C-415B-A44A-A9F80B795BC8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23" creationId="{8A598F92-0A97-4686-9ADC-C5327F6547B7}"/>
          </ac:spMkLst>
        </pc:spChg>
        <pc:spChg chg="mod">
          <ac:chgData name="t.onozawa.507@ms.saitama-u.ac.jp" userId="273278e5-c141-4af5-a1b3-f393ecd91632" providerId="ADAL" clId="{9C0037CE-32F8-4698-974F-521ED5769D03}" dt="2022-11-21T06:26:26.417" v="21" actId="27636"/>
          <ac:spMkLst>
            <pc:docMk/>
            <pc:sldMk cId="690682284" sldId="829"/>
            <ac:spMk id="24" creationId="{E957EB73-5925-4532-BF53-5A96BB9E13F6}"/>
          </ac:spMkLst>
        </pc:spChg>
        <pc:spChg chg="mod">
          <ac:chgData name="t.onozawa.507@ms.saitama-u.ac.jp" userId="273278e5-c141-4af5-a1b3-f393ecd91632" providerId="ADAL" clId="{9C0037CE-32F8-4698-974F-521ED5769D03}" dt="2022-11-21T06:26:26.409" v="15" actId="27636"/>
          <ac:spMkLst>
            <pc:docMk/>
            <pc:sldMk cId="690682284" sldId="829"/>
            <ac:spMk id="25" creationId="{BA4F63AC-4568-4AA9-AEE1-AB5982CA1D81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26" creationId="{A024345D-2D98-4D2B-B2C4-6D4D65985F19}"/>
          </ac:spMkLst>
        </pc:spChg>
        <pc:spChg chg="mod">
          <ac:chgData name="t.onozawa.507@ms.saitama-u.ac.jp" userId="273278e5-c141-4af5-a1b3-f393ecd91632" providerId="ADAL" clId="{9C0037CE-32F8-4698-974F-521ED5769D03}" dt="2022-11-21T06:26:26.410" v="16" actId="27636"/>
          <ac:spMkLst>
            <pc:docMk/>
            <pc:sldMk cId="690682284" sldId="829"/>
            <ac:spMk id="30" creationId="{8BBA0B62-2939-4820-8B67-CBC49E898B14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33" creationId="{E6DD7782-F74D-4917-81A2-E0843B6776FA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34" creationId="{64EEB38B-10B6-49CC-BBA4-A82851E58D90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35" creationId="{F467EEE9-3535-453B-8ACE-3CAAFF48D5FF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36" creationId="{53C8E74F-E08A-4008-BE01-9018D6F5F433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37" creationId="{ECC93C1D-FC28-4F87-BA7D-6AACAFC18347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43" creationId="{A978B3A1-D474-43CD-9BFA-23964A40D283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45" creationId="{CE75E6D8-9F0A-4D67-9BBF-5C62FB028A05}"/>
          </ac:spMkLst>
        </pc:spChg>
        <pc:spChg chg="mod">
          <ac:chgData name="t.onozawa.507@ms.saitama-u.ac.jp" userId="273278e5-c141-4af5-a1b3-f393ecd91632" providerId="ADAL" clId="{9C0037CE-32F8-4698-974F-521ED5769D03}" dt="2022-11-21T06:26:26.419" v="23" actId="27636"/>
          <ac:spMkLst>
            <pc:docMk/>
            <pc:sldMk cId="690682284" sldId="829"/>
            <ac:spMk id="46" creationId="{67C109CD-F93B-4B18-BBF7-6BC5403E83D9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690682284" sldId="829"/>
            <ac:spMk id="47" creationId="{206E1BF0-E29F-4731-8B7B-77AF88CD948D}"/>
          </ac:spMkLst>
        </pc:s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690682284" sldId="829"/>
            <ac:grpSpMk id="3" creationId="{5C54A6C4-451E-44C8-B13B-5992747C27BB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690682284" sldId="829"/>
            <ac:grpSpMk id="42" creationId="{A0E7D33C-C28B-4716-9E5B-B8A6CFA77A80}"/>
          </ac:grpSpMkLst>
        </pc:grp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690682284" sldId="829"/>
            <ac:cxnSpMk id="10" creationId="{182DDAE9-ECFB-423F-881A-EC4E00E57B8B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690682284" sldId="829"/>
            <ac:cxnSpMk id="11" creationId="{8398C915-2606-4AC3-A65F-AA93A5EBD2F7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690682284" sldId="829"/>
            <ac:cxnSpMk id="12" creationId="{F7BCBDA7-8140-422D-AE8D-AD25867E16FD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690682284" sldId="829"/>
            <ac:cxnSpMk id="13" creationId="{6CDC4C7B-CA22-44B4-9284-69D192C979E0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690682284" sldId="829"/>
            <ac:cxnSpMk id="14" creationId="{CA4E3947-5F39-40ED-AD8D-909515A2921D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690682284" sldId="829"/>
            <ac:cxnSpMk id="15" creationId="{5CF295F1-393F-4DA8-818E-CA0CFCB3FC78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690682284" sldId="829"/>
            <ac:cxnSpMk id="27" creationId="{7403DC2A-1EC3-4A93-B8B8-FC0BA0C5D3A5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690682284" sldId="829"/>
            <ac:cxnSpMk id="28" creationId="{039DD6BD-D6E1-48C9-AFC1-10B362CF65BA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690682284" sldId="829"/>
            <ac:cxnSpMk id="29" creationId="{81D659C1-1110-4DC3-AE4C-DA5F2C814904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690682284" sldId="829"/>
            <ac:cxnSpMk id="70" creationId="{34C42AEB-6A11-42A8-932A-BF41D82AB5A9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690682284" sldId="829"/>
            <ac:cxnSpMk id="73" creationId="{31908D51-88C0-4C45-8D27-9C6AD7321CB1}"/>
          </ac:cxnSpMkLst>
        </pc:cxnChg>
      </pc:sldChg>
      <pc:sldChg chg="modSp add del mod modShow modNotes">
        <pc:chgData name="t.onozawa.507@ms.saitama-u.ac.jp" userId="273278e5-c141-4af5-a1b3-f393ecd91632" providerId="ADAL" clId="{9C0037CE-32F8-4698-974F-521ED5769D03}" dt="2022-11-21T06:53:09.321" v="561" actId="729"/>
        <pc:sldMkLst>
          <pc:docMk/>
          <pc:sldMk cId="2137043394" sldId="830"/>
        </pc:sldMkLst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137043394" sldId="830"/>
            <ac:spMk id="2" creationId="{29E619B5-0F32-432B-95C6-770272238F5C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137043394" sldId="830"/>
            <ac:spMk id="3" creationId="{AD521FD6-211E-4DBA-820F-2E737CCE7E7F}"/>
          </ac:spMkLst>
        </pc:spChg>
        <pc:spChg chg="mod">
          <ac:chgData name="t.onozawa.507@ms.saitama-u.ac.jp" userId="273278e5-c141-4af5-a1b3-f393ecd91632" providerId="ADAL" clId="{9C0037CE-32F8-4698-974F-521ED5769D03}" dt="2022-11-21T06:26:26.498" v="56" actId="27636"/>
          <ac:spMkLst>
            <pc:docMk/>
            <pc:sldMk cId="2137043394" sldId="830"/>
            <ac:spMk id="4" creationId="{85FEE1D8-FE27-4193-B82A-319DD91E02FE}"/>
          </ac:spMkLst>
        </pc:spChg>
        <pc:spChg chg="mod">
          <ac:chgData name="t.onozawa.507@ms.saitama-u.ac.jp" userId="273278e5-c141-4af5-a1b3-f393ecd91632" providerId="ADAL" clId="{9C0037CE-32F8-4698-974F-521ED5769D03}" dt="2022-11-21T06:26:26.494" v="55" actId="27636"/>
          <ac:spMkLst>
            <pc:docMk/>
            <pc:sldMk cId="2137043394" sldId="830"/>
            <ac:spMk id="5" creationId="{3374BDD5-E959-433D-83C0-51989D2977DB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137043394" sldId="830"/>
            <ac:spMk id="6" creationId="{1EB53DFD-4019-4578-9C3D-4E8CD0E50277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137043394" sldId="830"/>
            <ac:spMk id="7" creationId="{2960CA96-E192-4847-BC8F-0583641960B0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137043394" sldId="830"/>
            <ac:spMk id="12" creationId="{0C066184-75F3-41A2-A971-3253FE2818BB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137043394" sldId="830"/>
            <ac:spMk id="16" creationId="{94C1977D-4CC3-4F61-908E-8E9F3D703E75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137043394" sldId="830"/>
            <ac:spMk id="17" creationId="{BE325237-A98A-49AE-A194-71CC9A8593C2}"/>
          </ac:spMkLst>
        </pc:spChg>
      </pc:sldChg>
      <pc:sldChg chg="modSp add del mod modNotes">
        <pc:chgData name="t.onozawa.507@ms.saitama-u.ac.jp" userId="273278e5-c141-4af5-a1b3-f393ecd91632" providerId="ADAL" clId="{9C0037CE-32F8-4698-974F-521ED5769D03}" dt="2022-11-22T04:18:19.616" v="993" actId="47"/>
        <pc:sldMkLst>
          <pc:docMk/>
          <pc:sldMk cId="3148165524" sldId="833"/>
        </pc:sldMkLst>
        <pc:spChg chg="mod">
          <ac:chgData name="t.onozawa.507@ms.saitama-u.ac.jp" userId="273278e5-c141-4af5-a1b3-f393ecd91632" providerId="ADAL" clId="{9C0037CE-32F8-4698-974F-521ED5769D03}" dt="2022-11-22T04:09:32.909" v="838" actId="20577"/>
          <ac:spMkLst>
            <pc:docMk/>
            <pc:sldMk cId="3148165524" sldId="833"/>
            <ac:spMk id="2" creationId="{6BD278CA-CF05-4CE1-A4E6-2E1F6D394E48}"/>
          </ac:spMkLst>
        </pc:spChg>
        <pc:spChg chg="mod">
          <ac:chgData name="t.onozawa.507@ms.saitama-u.ac.jp" userId="273278e5-c141-4af5-a1b3-f393ecd91632" providerId="ADAL" clId="{9C0037CE-32F8-4698-974F-521ED5769D03}" dt="2022-11-22T03:51:09.589" v="751" actId="2711"/>
          <ac:spMkLst>
            <pc:docMk/>
            <pc:sldMk cId="3148165524" sldId="833"/>
            <ac:spMk id="5" creationId="{C96BAC68-1EC8-4861-BBDD-92145ECA9BAF}"/>
          </ac:spMkLst>
        </pc:spChg>
        <pc:spChg chg="mod">
          <ac:chgData name="t.onozawa.507@ms.saitama-u.ac.jp" userId="273278e5-c141-4af5-a1b3-f393ecd91632" providerId="ADAL" clId="{9C0037CE-32F8-4698-974F-521ED5769D03}" dt="2022-11-22T04:10:02.112" v="851" actId="20577"/>
          <ac:spMkLst>
            <pc:docMk/>
            <pc:sldMk cId="3148165524" sldId="833"/>
            <ac:spMk id="8" creationId="{F2B8DF55-43E2-464D-AEE5-CDCAA5D0BD71}"/>
          </ac:spMkLst>
        </pc:spChg>
        <pc:spChg chg="mod">
          <ac:chgData name="t.onozawa.507@ms.saitama-u.ac.jp" userId="273278e5-c141-4af5-a1b3-f393ecd91632" providerId="ADAL" clId="{9C0037CE-32F8-4698-974F-521ED5769D03}" dt="2022-11-22T04:10:09.900" v="867" actId="20577"/>
          <ac:spMkLst>
            <pc:docMk/>
            <pc:sldMk cId="3148165524" sldId="833"/>
            <ac:spMk id="9" creationId="{C547B0F5-73F1-4AAD-A0A8-C489E1FE8093}"/>
          </ac:spMkLst>
        </pc:spChg>
        <pc:spChg chg="mod">
          <ac:chgData name="t.onozawa.507@ms.saitama-u.ac.jp" userId="273278e5-c141-4af5-a1b3-f393ecd91632" providerId="ADAL" clId="{9C0037CE-32F8-4698-974F-521ED5769D03}" dt="2022-11-22T04:10:51.962" v="871" actId="14100"/>
          <ac:spMkLst>
            <pc:docMk/>
            <pc:sldMk cId="3148165524" sldId="833"/>
            <ac:spMk id="10" creationId="{FCF382D1-A38B-4C51-85EF-F81A6ABB4DA0}"/>
          </ac:spMkLst>
        </pc:spChg>
        <pc:spChg chg="mod">
          <ac:chgData name="t.onozawa.507@ms.saitama-u.ac.jp" userId="273278e5-c141-4af5-a1b3-f393ecd91632" providerId="ADAL" clId="{9C0037CE-32F8-4698-974F-521ED5769D03}" dt="2022-11-22T03:51:09.589" v="751" actId="2711"/>
          <ac:spMkLst>
            <pc:docMk/>
            <pc:sldMk cId="3148165524" sldId="833"/>
            <ac:spMk id="11" creationId="{1E43C39A-4EBE-4838-A6C9-B479D6E6DDF1}"/>
          </ac:spMkLst>
        </pc:spChg>
      </pc:sldChg>
      <pc:sldChg chg="modSp add del mod modNotes">
        <pc:chgData name="t.onozawa.507@ms.saitama-u.ac.jp" userId="273278e5-c141-4af5-a1b3-f393ecd91632" providerId="ADAL" clId="{9C0037CE-32F8-4698-974F-521ED5769D03}" dt="2022-11-22T04:17:41.585" v="976" actId="47"/>
        <pc:sldMkLst>
          <pc:docMk/>
          <pc:sldMk cId="2933643335" sldId="834"/>
        </pc:sldMkLst>
        <pc:spChg chg="mod">
          <ac:chgData name="t.onozawa.507@ms.saitama-u.ac.jp" userId="273278e5-c141-4af5-a1b3-f393ecd91632" providerId="ADAL" clId="{9C0037CE-32F8-4698-974F-521ED5769D03}" dt="2022-11-22T04:05:50.285" v="790" actId="403"/>
          <ac:spMkLst>
            <pc:docMk/>
            <pc:sldMk cId="2933643335" sldId="834"/>
            <ac:spMk id="2" creationId="{E70A9265-E73B-4347-B8BC-6269BA1C44B4}"/>
          </ac:spMkLst>
        </pc:spChg>
        <pc:spChg chg="mod">
          <ac:chgData name="t.onozawa.507@ms.saitama-u.ac.jp" userId="273278e5-c141-4af5-a1b3-f393ecd91632" providerId="ADAL" clId="{9C0037CE-32F8-4698-974F-521ED5769D03}" dt="2022-11-22T04:14:30.185" v="939" actId="1076"/>
          <ac:spMkLst>
            <pc:docMk/>
            <pc:sldMk cId="2933643335" sldId="834"/>
            <ac:spMk id="3" creationId="{379624ED-236C-4F6D-8AB0-EF5C7FEF7DA9}"/>
          </ac:spMkLst>
        </pc:spChg>
        <pc:spChg chg="mod">
          <ac:chgData name="t.onozawa.507@ms.saitama-u.ac.jp" userId="273278e5-c141-4af5-a1b3-f393ecd91632" providerId="ADAL" clId="{9C0037CE-32F8-4698-974F-521ED5769D03}" dt="2022-11-22T03:51:15.741" v="752" actId="2711"/>
          <ac:spMkLst>
            <pc:docMk/>
            <pc:sldMk cId="2933643335" sldId="834"/>
            <ac:spMk id="5" creationId="{6A58E842-9B25-4BE4-AA75-B61A3DFDE3D1}"/>
          </ac:spMkLst>
        </pc:spChg>
        <pc:spChg chg="mod">
          <ac:chgData name="t.onozawa.507@ms.saitama-u.ac.jp" userId="273278e5-c141-4af5-a1b3-f393ecd91632" providerId="ADAL" clId="{9C0037CE-32F8-4698-974F-521ED5769D03}" dt="2022-11-22T03:51:15.741" v="752" actId="2711"/>
          <ac:spMkLst>
            <pc:docMk/>
            <pc:sldMk cId="2933643335" sldId="834"/>
            <ac:spMk id="7" creationId="{DAA2928A-C6DE-4446-8957-24C319D952D3}"/>
          </ac:spMkLst>
        </pc:spChg>
        <pc:spChg chg="mod">
          <ac:chgData name="t.onozawa.507@ms.saitama-u.ac.jp" userId="273278e5-c141-4af5-a1b3-f393ecd91632" providerId="ADAL" clId="{9C0037CE-32F8-4698-974F-521ED5769D03}" dt="2022-11-22T03:51:15.741" v="752" actId="2711"/>
          <ac:spMkLst>
            <pc:docMk/>
            <pc:sldMk cId="2933643335" sldId="834"/>
            <ac:spMk id="8" creationId="{5521C1A6-2C82-4835-9B5E-FAFF7D9B9F9A}"/>
          </ac:spMkLst>
        </pc:spChg>
        <pc:spChg chg="mod">
          <ac:chgData name="t.onozawa.507@ms.saitama-u.ac.jp" userId="273278e5-c141-4af5-a1b3-f393ecd91632" providerId="ADAL" clId="{9C0037CE-32F8-4698-974F-521ED5769D03}" dt="2022-11-22T03:51:15.741" v="752" actId="2711"/>
          <ac:spMkLst>
            <pc:docMk/>
            <pc:sldMk cId="2933643335" sldId="834"/>
            <ac:spMk id="10" creationId="{87035501-EFAB-4B24-8428-AEEADECE8220}"/>
          </ac:spMkLst>
        </pc:spChg>
        <pc:spChg chg="mod">
          <ac:chgData name="t.onozawa.507@ms.saitama-u.ac.jp" userId="273278e5-c141-4af5-a1b3-f393ecd91632" providerId="ADAL" clId="{9C0037CE-32F8-4698-974F-521ED5769D03}" dt="2022-11-22T03:51:15.741" v="752" actId="2711"/>
          <ac:spMkLst>
            <pc:docMk/>
            <pc:sldMk cId="2933643335" sldId="834"/>
            <ac:spMk id="11" creationId="{A471ED74-92B5-406A-84C7-26FF44A46779}"/>
          </ac:spMkLst>
        </pc:spChg>
        <pc:spChg chg="mod">
          <ac:chgData name="t.onozawa.507@ms.saitama-u.ac.jp" userId="273278e5-c141-4af5-a1b3-f393ecd91632" providerId="ADAL" clId="{9C0037CE-32F8-4698-974F-521ED5769D03}" dt="2022-11-22T03:51:15.741" v="752" actId="2711"/>
          <ac:spMkLst>
            <pc:docMk/>
            <pc:sldMk cId="2933643335" sldId="834"/>
            <ac:spMk id="12" creationId="{2824E05A-47C9-45AE-AB80-7DDBB4FC5135}"/>
          </ac:spMkLst>
        </pc:s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2933643335" sldId="834"/>
            <ac:grpSpMk id="6" creationId="{FFB21162-8E29-4ED8-98CC-269C244C5719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2933643335" sldId="834"/>
            <ac:grpSpMk id="9" creationId="{500F9DD3-BD9B-42C2-AF13-FA2CCFA038EA}"/>
          </ac:grpSpMkLst>
        </pc:grpChg>
      </pc:sldChg>
      <pc:sldChg chg="modSp add del mod modShow modNotes">
        <pc:chgData name="t.onozawa.507@ms.saitama-u.ac.jp" userId="273278e5-c141-4af5-a1b3-f393ecd91632" providerId="ADAL" clId="{9C0037CE-32F8-4698-974F-521ED5769D03}" dt="2022-11-21T06:53:09.321" v="561" actId="729"/>
        <pc:sldMkLst>
          <pc:docMk/>
          <pc:sldMk cId="503186876" sldId="835"/>
        </pc:sldMkLst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2" creationId="{F72DEA25-464A-4493-A97D-F9E44521D603}"/>
          </ac:spMkLst>
        </pc:spChg>
        <pc:spChg chg="mod">
          <ac:chgData name="t.onozawa.507@ms.saitama-u.ac.jp" userId="273278e5-c141-4af5-a1b3-f393ecd91632" providerId="ADAL" clId="{9C0037CE-32F8-4698-974F-521ED5769D03}" dt="2022-11-21T06:26:26.432" v="32" actId="27636"/>
          <ac:spMkLst>
            <pc:docMk/>
            <pc:sldMk cId="503186876" sldId="835"/>
            <ac:spMk id="3" creationId="{CB9FDFB3-F051-4CBA-AB1C-E48A6F3643FA}"/>
          </ac:spMkLst>
        </pc:spChg>
        <pc:spChg chg="mod">
          <ac:chgData name="t.onozawa.507@ms.saitama-u.ac.jp" userId="273278e5-c141-4af5-a1b3-f393ecd91632" providerId="ADAL" clId="{9C0037CE-32F8-4698-974F-521ED5769D03}" dt="2022-11-21T06:53:05.032" v="560" actId="27636"/>
          <ac:spMkLst>
            <pc:docMk/>
            <pc:sldMk cId="503186876" sldId="835"/>
            <ac:spMk id="4" creationId="{E0070308-D641-4C5F-9A53-EAA28D564866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6" creationId="{4FA9202C-1649-4316-8E7B-DA0CA6298267}"/>
          </ac:spMkLst>
        </pc:spChg>
        <pc:spChg chg="mod">
          <ac:chgData name="t.onozawa.507@ms.saitama-u.ac.jp" userId="273278e5-c141-4af5-a1b3-f393ecd91632" providerId="ADAL" clId="{9C0037CE-32F8-4698-974F-521ED5769D03}" dt="2022-11-21T06:26:26.446" v="41" actId="27636"/>
          <ac:spMkLst>
            <pc:docMk/>
            <pc:sldMk cId="503186876" sldId="835"/>
            <ac:spMk id="7" creationId="{CC1551AD-B7DB-45DE-B5BC-45F48924F35B}"/>
          </ac:spMkLst>
        </pc:spChg>
        <pc:spChg chg="mod">
          <ac:chgData name="t.onozawa.507@ms.saitama-u.ac.jp" userId="273278e5-c141-4af5-a1b3-f393ecd91632" providerId="ADAL" clId="{9C0037CE-32F8-4698-974F-521ED5769D03}" dt="2022-11-21T06:26:26.428" v="28" actId="27636"/>
          <ac:spMkLst>
            <pc:docMk/>
            <pc:sldMk cId="503186876" sldId="835"/>
            <ac:spMk id="8" creationId="{4AA8449C-1378-4BB4-9DD9-318E31CA95CA}"/>
          </ac:spMkLst>
        </pc:spChg>
        <pc:spChg chg="mod">
          <ac:chgData name="t.onozawa.507@ms.saitama-u.ac.jp" userId="273278e5-c141-4af5-a1b3-f393ecd91632" providerId="ADAL" clId="{9C0037CE-32F8-4698-974F-521ED5769D03}" dt="2022-11-21T06:53:05.032" v="559" actId="27636"/>
          <ac:spMkLst>
            <pc:docMk/>
            <pc:sldMk cId="503186876" sldId="835"/>
            <ac:spMk id="15" creationId="{90AFFF8C-DA90-4488-8953-D012563E70BE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16" creationId="{860ED44D-D912-4CAA-BC1E-DD4DBC1E3262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17" creationId="{0DB94318-95B7-49A1-B099-2D8FD5100199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18" creationId="{F7E25814-1457-4EDF-B3F7-6E29DE434714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19" creationId="{4E0D0608-15AB-4962-B3C1-DCEEEC42CEDE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20" creationId="{0B8F23C5-773B-4E63-81C1-389134A90757}"/>
          </ac:spMkLst>
        </pc:spChg>
        <pc:spChg chg="mod">
          <ac:chgData name="t.onozawa.507@ms.saitama-u.ac.jp" userId="273278e5-c141-4af5-a1b3-f393ecd91632" providerId="ADAL" clId="{9C0037CE-32F8-4698-974F-521ED5769D03}" dt="2022-11-21T06:26:26.430" v="31" actId="27636"/>
          <ac:spMkLst>
            <pc:docMk/>
            <pc:sldMk cId="503186876" sldId="835"/>
            <ac:spMk id="21" creationId="{20F88907-26C3-46DA-8818-859FE367FECC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22" creationId="{0DEA1427-8ACF-4A04-966F-65822E69BD97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23" creationId="{E0A4A246-CE30-40D8-910F-7F12EA62954F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24" creationId="{D08B4679-FC04-4D86-A5C2-6238490F578B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28" creationId="{FB34A652-9A57-46BA-A466-64ABAEA876F1}"/>
          </ac:spMkLst>
        </pc:spChg>
        <pc:spChg chg="mod">
          <ac:chgData name="t.onozawa.507@ms.saitama-u.ac.jp" userId="273278e5-c141-4af5-a1b3-f393ecd91632" providerId="ADAL" clId="{9C0037CE-32F8-4698-974F-521ED5769D03}" dt="2022-11-21T06:26:26.439" v="35" actId="27636"/>
          <ac:spMkLst>
            <pc:docMk/>
            <pc:sldMk cId="503186876" sldId="835"/>
            <ac:spMk id="29" creationId="{1EB12764-EBEE-40D4-B628-2880A3FDA4B5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30" creationId="{80F22080-7061-4EEF-863C-A638893B596F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31" creationId="{54895D87-2D86-4BD6-BFE6-E385A6FAC811}"/>
          </ac:spMkLst>
        </pc:spChg>
        <pc:spChg chg="mod">
          <ac:chgData name="t.onozawa.507@ms.saitama-u.ac.jp" userId="273278e5-c141-4af5-a1b3-f393ecd91632" providerId="ADAL" clId="{9C0037CE-32F8-4698-974F-521ED5769D03}" dt="2022-11-21T06:26:26.455" v="44" actId="27636"/>
          <ac:spMkLst>
            <pc:docMk/>
            <pc:sldMk cId="503186876" sldId="835"/>
            <ac:spMk id="37" creationId="{B1FAC17B-0F9D-4117-AA43-2CAEB0822393}"/>
          </ac:spMkLst>
        </pc:spChg>
        <pc:spChg chg="mod">
          <ac:chgData name="t.onozawa.507@ms.saitama-u.ac.jp" userId="273278e5-c141-4af5-a1b3-f393ecd91632" providerId="ADAL" clId="{9C0037CE-32F8-4698-974F-521ED5769D03}" dt="2022-11-21T06:26:26.441" v="37" actId="27636"/>
          <ac:spMkLst>
            <pc:docMk/>
            <pc:sldMk cId="503186876" sldId="835"/>
            <ac:spMk id="38" creationId="{4790A176-C673-4662-8BE4-729256F6DBE4}"/>
          </ac:spMkLst>
        </pc:spChg>
        <pc:spChg chg="mod">
          <ac:chgData name="t.onozawa.507@ms.saitama-u.ac.jp" userId="273278e5-c141-4af5-a1b3-f393ecd91632" providerId="ADAL" clId="{9C0037CE-32F8-4698-974F-521ED5769D03}" dt="2022-11-21T06:26:26.426" v="26" actId="27636"/>
          <ac:spMkLst>
            <pc:docMk/>
            <pc:sldMk cId="503186876" sldId="835"/>
            <ac:spMk id="39" creationId="{CE9DCB42-FF15-4EC1-B91A-154CF6B5947D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40" creationId="{5A20D4CC-96F4-41BE-9262-FEE1BE05D2E7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41" creationId="{2AC46855-17BD-4DCC-9EE2-435E655BABB5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42" creationId="{F0B6BB0F-1105-450E-8DE8-39DC40672F9C}"/>
          </ac:spMkLst>
        </pc:spChg>
        <pc:spChg chg="mod">
          <ac:chgData name="t.onozawa.507@ms.saitama-u.ac.jp" userId="273278e5-c141-4af5-a1b3-f393ecd91632" providerId="ADAL" clId="{9C0037CE-32F8-4698-974F-521ED5769D03}" dt="2022-11-21T06:26:26.481" v="51" actId="27636"/>
          <ac:spMkLst>
            <pc:docMk/>
            <pc:sldMk cId="503186876" sldId="835"/>
            <ac:spMk id="43" creationId="{D2877998-10E5-4970-AECD-03192F0BD97B}"/>
          </ac:spMkLst>
        </pc:spChg>
        <pc:spChg chg="mod">
          <ac:chgData name="t.onozawa.507@ms.saitama-u.ac.jp" userId="273278e5-c141-4af5-a1b3-f393ecd91632" providerId="ADAL" clId="{9C0037CE-32F8-4698-974F-521ED5769D03}" dt="2022-11-21T06:26:26.429" v="30" actId="27636"/>
          <ac:spMkLst>
            <pc:docMk/>
            <pc:sldMk cId="503186876" sldId="835"/>
            <ac:spMk id="44" creationId="{0B32A895-02AA-4419-AA38-B23A9D69B944}"/>
          </ac:spMkLst>
        </pc:spChg>
        <pc:spChg chg="mod">
          <ac:chgData name="t.onozawa.507@ms.saitama-u.ac.jp" userId="273278e5-c141-4af5-a1b3-f393ecd91632" providerId="ADAL" clId="{9C0037CE-32F8-4698-974F-521ED5769D03}" dt="2022-11-21T06:26:26.466" v="46" actId="27636"/>
          <ac:spMkLst>
            <pc:docMk/>
            <pc:sldMk cId="503186876" sldId="835"/>
            <ac:spMk id="50" creationId="{047F7AB9-62B3-47DD-B559-90FAEAF135E8}"/>
          </ac:spMkLst>
        </pc:spChg>
        <pc:spChg chg="mod">
          <ac:chgData name="t.onozawa.507@ms.saitama-u.ac.jp" userId="273278e5-c141-4af5-a1b3-f393ecd91632" providerId="ADAL" clId="{9C0037CE-32F8-4698-974F-521ED5769D03}" dt="2022-11-21T06:26:26.478" v="49" actId="27636"/>
          <ac:spMkLst>
            <pc:docMk/>
            <pc:sldMk cId="503186876" sldId="835"/>
            <ac:spMk id="51" creationId="{8883B8DB-4FA3-4437-8ECD-D0733CB282C6}"/>
          </ac:spMkLst>
        </pc:spChg>
        <pc:spChg chg="mod">
          <ac:chgData name="t.onozawa.507@ms.saitama-u.ac.jp" userId="273278e5-c141-4af5-a1b3-f393ecd91632" providerId="ADAL" clId="{9C0037CE-32F8-4698-974F-521ED5769D03}" dt="2022-11-21T06:26:26.435" v="33" actId="27636"/>
          <ac:spMkLst>
            <pc:docMk/>
            <pc:sldMk cId="503186876" sldId="835"/>
            <ac:spMk id="53" creationId="{8B6A1321-BD92-4C3B-89FA-2F3CA4EA6285}"/>
          </ac:spMkLst>
        </pc:spChg>
        <pc:spChg chg="mod">
          <ac:chgData name="t.onozawa.507@ms.saitama-u.ac.jp" userId="273278e5-c141-4af5-a1b3-f393ecd91632" providerId="ADAL" clId="{9C0037CE-32F8-4698-974F-521ED5769D03}" dt="2022-11-21T06:26:26.479" v="50" actId="27636"/>
          <ac:spMkLst>
            <pc:docMk/>
            <pc:sldMk cId="503186876" sldId="835"/>
            <ac:spMk id="54" creationId="{F972DC2C-7461-4B40-AD47-5D7D0F98D3FE}"/>
          </ac:spMkLst>
        </pc:spChg>
        <pc:spChg chg="mod">
          <ac:chgData name="t.onozawa.507@ms.saitama-u.ac.jp" userId="273278e5-c141-4af5-a1b3-f393ecd91632" providerId="ADAL" clId="{9C0037CE-32F8-4698-974F-521ED5769D03}" dt="2022-11-21T06:26:26.484" v="52" actId="27636"/>
          <ac:spMkLst>
            <pc:docMk/>
            <pc:sldMk cId="503186876" sldId="835"/>
            <ac:spMk id="56" creationId="{55E15B2A-9F70-42A8-8D68-3BCCA690F26E}"/>
          </ac:spMkLst>
        </pc:spChg>
        <pc:spChg chg="mod">
          <ac:chgData name="t.onozawa.507@ms.saitama-u.ac.jp" userId="273278e5-c141-4af5-a1b3-f393ecd91632" providerId="ADAL" clId="{9C0037CE-32F8-4698-974F-521ED5769D03}" dt="2022-11-21T06:26:26.447" v="42" actId="27636"/>
          <ac:spMkLst>
            <pc:docMk/>
            <pc:sldMk cId="503186876" sldId="835"/>
            <ac:spMk id="57" creationId="{F853C3D9-558C-4442-BD61-C49DA06E3D8A}"/>
          </ac:spMkLst>
        </pc:spChg>
        <pc:spChg chg="mod">
          <ac:chgData name="t.onozawa.507@ms.saitama-u.ac.jp" userId="273278e5-c141-4af5-a1b3-f393ecd91632" providerId="ADAL" clId="{9C0037CE-32F8-4698-974F-521ED5769D03}" dt="2022-11-21T06:26:26.438" v="34" actId="27636"/>
          <ac:spMkLst>
            <pc:docMk/>
            <pc:sldMk cId="503186876" sldId="835"/>
            <ac:spMk id="59" creationId="{D0C67E36-F635-44B3-AA01-EF295978234D}"/>
          </ac:spMkLst>
        </pc:spChg>
        <pc:spChg chg="mod">
          <ac:chgData name="t.onozawa.507@ms.saitama-u.ac.jp" userId="273278e5-c141-4af5-a1b3-f393ecd91632" providerId="ADAL" clId="{9C0037CE-32F8-4698-974F-521ED5769D03}" dt="2022-11-21T06:26:26.444" v="39" actId="27636"/>
          <ac:spMkLst>
            <pc:docMk/>
            <pc:sldMk cId="503186876" sldId="835"/>
            <ac:spMk id="60" creationId="{AC84790F-2AA7-4561-B11C-E2473A5248F2}"/>
          </ac:spMkLst>
        </pc:spChg>
        <pc:spChg chg="mod">
          <ac:chgData name="t.onozawa.507@ms.saitama-u.ac.jp" userId="273278e5-c141-4af5-a1b3-f393ecd91632" providerId="ADAL" clId="{9C0037CE-32F8-4698-974F-521ED5769D03}" dt="2022-11-21T06:26:26.469" v="47" actId="27636"/>
          <ac:spMkLst>
            <pc:docMk/>
            <pc:sldMk cId="503186876" sldId="835"/>
            <ac:spMk id="64" creationId="{F1928297-E330-40F6-8B2C-DEB686067584}"/>
          </ac:spMkLst>
        </pc:spChg>
        <pc:spChg chg="mod">
          <ac:chgData name="t.onozawa.507@ms.saitama-u.ac.jp" userId="273278e5-c141-4af5-a1b3-f393ecd91632" providerId="ADAL" clId="{9C0037CE-32F8-4698-974F-521ED5769D03}" dt="2022-11-21T06:26:26.442" v="38" actId="27636"/>
          <ac:spMkLst>
            <pc:docMk/>
            <pc:sldMk cId="503186876" sldId="835"/>
            <ac:spMk id="65" creationId="{A1B6AE8D-DCD0-4320-BED2-A6FD861F52F4}"/>
          </ac:spMkLst>
        </pc:spChg>
        <pc:spChg chg="mod">
          <ac:chgData name="t.onozawa.507@ms.saitama-u.ac.jp" userId="273278e5-c141-4af5-a1b3-f393ecd91632" providerId="ADAL" clId="{9C0037CE-32F8-4698-974F-521ED5769D03}" dt="2022-11-21T06:26:26.464" v="45" actId="27636"/>
          <ac:spMkLst>
            <pc:docMk/>
            <pc:sldMk cId="503186876" sldId="835"/>
            <ac:spMk id="67" creationId="{3FF07EAA-EF31-4BC5-837B-E321F2F2244E}"/>
          </ac:spMkLst>
        </pc:spChg>
        <pc:spChg chg="mod">
          <ac:chgData name="t.onozawa.507@ms.saitama-u.ac.jp" userId="273278e5-c141-4af5-a1b3-f393ecd91632" providerId="ADAL" clId="{9C0037CE-32F8-4698-974F-521ED5769D03}" dt="2022-11-21T06:26:26.427" v="27" actId="27636"/>
          <ac:spMkLst>
            <pc:docMk/>
            <pc:sldMk cId="503186876" sldId="835"/>
            <ac:spMk id="68" creationId="{2EAC9ED1-0C08-4F5E-B63A-543C9574F577}"/>
          </ac:spMkLst>
        </pc:spChg>
        <pc:spChg chg="mod">
          <ac:chgData name="t.onozawa.507@ms.saitama-u.ac.jp" userId="273278e5-c141-4af5-a1b3-f393ecd91632" providerId="ADAL" clId="{9C0037CE-32F8-4698-974F-521ED5769D03}" dt="2022-11-21T06:26:26.452" v="43" actId="27636"/>
          <ac:spMkLst>
            <pc:docMk/>
            <pc:sldMk cId="503186876" sldId="835"/>
            <ac:spMk id="73" creationId="{DAC23477-0964-4C0B-9052-2F9A63DEADB1}"/>
          </ac:spMkLst>
        </pc:spChg>
        <pc:spChg chg="mod">
          <ac:chgData name="t.onozawa.507@ms.saitama-u.ac.jp" userId="273278e5-c141-4af5-a1b3-f393ecd91632" providerId="ADAL" clId="{9C0037CE-32F8-4698-974F-521ED5769D03}" dt="2022-11-21T06:26:26.445" v="40" actId="27636"/>
          <ac:spMkLst>
            <pc:docMk/>
            <pc:sldMk cId="503186876" sldId="835"/>
            <ac:spMk id="74" creationId="{03594DE8-1E3D-49F1-AE79-CC3453B6D6B5}"/>
          </ac:spMkLst>
        </pc:spChg>
        <pc:spChg chg="mod">
          <ac:chgData name="t.onozawa.507@ms.saitama-u.ac.jp" userId="273278e5-c141-4af5-a1b3-f393ecd91632" providerId="ADAL" clId="{9C0037CE-32F8-4698-974F-521ED5769D03}" dt="2022-11-21T06:26:26.424" v="24" actId="27636"/>
          <ac:spMkLst>
            <pc:docMk/>
            <pc:sldMk cId="503186876" sldId="835"/>
            <ac:spMk id="77" creationId="{3E3A3047-0A69-416D-A7BA-868C98A0E59C}"/>
          </ac:spMkLst>
        </pc:spChg>
        <pc:spChg chg="mod">
          <ac:chgData name="t.onozawa.507@ms.saitama-u.ac.jp" userId="273278e5-c141-4af5-a1b3-f393ecd91632" providerId="ADAL" clId="{9C0037CE-32F8-4698-974F-521ED5769D03}" dt="2022-11-21T06:26:26.470" v="48" actId="27636"/>
          <ac:spMkLst>
            <pc:docMk/>
            <pc:sldMk cId="503186876" sldId="835"/>
            <ac:spMk id="78" creationId="{ABA13587-BD74-4E59-85D8-A3EB7E4AFC67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82" creationId="{C9A4EA89-F52B-4475-8FE7-FAEF60CEB1E0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87" creationId="{54A82982-0C5E-4397-ABAD-3E567E2A7191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503186876" sldId="835"/>
            <ac:spMk id="91" creationId="{1CE95833-2CD0-464F-8BB3-21D06651BF7A}"/>
          </ac:spMkLst>
        </pc:spChg>
        <pc:spChg chg="mod">
          <ac:chgData name="t.onozawa.507@ms.saitama-u.ac.jp" userId="273278e5-c141-4af5-a1b3-f393ecd91632" providerId="ADAL" clId="{9C0037CE-32F8-4698-974F-521ED5769D03}" dt="2022-11-21T06:26:26.428" v="29" actId="27636"/>
          <ac:spMkLst>
            <pc:docMk/>
            <pc:sldMk cId="503186876" sldId="835"/>
            <ac:spMk id="92" creationId="{094C4226-C9F2-468B-850C-2D314007AF89}"/>
          </ac:spMkLst>
        </pc:spChg>
        <pc:spChg chg="mod">
          <ac:chgData name="t.onozawa.507@ms.saitama-u.ac.jp" userId="273278e5-c141-4af5-a1b3-f393ecd91632" providerId="ADAL" clId="{9C0037CE-32F8-4698-974F-521ED5769D03}" dt="2022-11-21T06:26:26.425" v="25" actId="27636"/>
          <ac:spMkLst>
            <pc:docMk/>
            <pc:sldMk cId="503186876" sldId="835"/>
            <ac:spMk id="93" creationId="{3186158C-7F3F-4618-808C-DA4E42B0B14B}"/>
          </ac:spMkLst>
        </pc:s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503186876" sldId="835"/>
            <ac:grpSpMk id="36" creationId="{6D00C6C1-0D26-4975-974C-076D51E0C3CF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503186876" sldId="835"/>
            <ac:grpSpMk id="49" creationId="{D6FD0E58-354A-49F9-ACDF-505B69D9A6D7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503186876" sldId="835"/>
            <ac:grpSpMk id="52" creationId="{ED1941A7-6CFF-4225-A5DE-31EDDBB9E7E2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503186876" sldId="835"/>
            <ac:grpSpMk id="55" creationId="{1CF08964-6FB2-4B79-A53F-5C9094F5A8EA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503186876" sldId="835"/>
            <ac:grpSpMk id="58" creationId="{F5D6B787-4442-446C-83D0-14D576D5C14E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503186876" sldId="835"/>
            <ac:grpSpMk id="63" creationId="{C897E61D-44E3-4BEF-9F29-2586583498BE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503186876" sldId="835"/>
            <ac:grpSpMk id="66" creationId="{029F3752-67C8-4470-B183-D966FE7B57F6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503186876" sldId="835"/>
            <ac:grpSpMk id="72" creationId="{F0A07749-EF8C-442D-B12A-F0F4755D200E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503186876" sldId="835"/>
            <ac:grpSpMk id="76" creationId="{57573955-E46F-44B4-BE38-7129F9B0ABB5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503186876" sldId="835"/>
            <ac:grpSpMk id="88" creationId="{59066C83-FAC8-4B55-BB7B-F65B53777346}"/>
          </ac:grpSpMkLst>
        </pc:grp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9" creationId="{57BE4FA4-2A09-468E-BF29-D6E38897FE86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10" creationId="{A8A1C4EE-AF27-45EB-94F8-651792094A31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11" creationId="{1A8ABF11-A536-4755-85C6-ACB05FBCA270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12" creationId="{A477E726-C0FD-42C6-80FC-09C7077968EA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13" creationId="{E3715E95-EF5E-4964-BAE5-A2646E5CC5AE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14" creationId="{244916F9-28E1-409A-83CA-B93EDB712CDC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25" creationId="{47D9B866-73E1-43B6-9888-1CA4217C2385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26" creationId="{D1B1B37E-3018-435F-923A-421C0A99D5EC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27" creationId="{9CA5B3AF-A6F3-421E-BF27-CA9132267220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32" creationId="{16B95567-4B2E-4400-9A4C-3A3DF123AD9A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33" creationId="{A649CCF7-D27E-4089-99C2-785CAEDBF238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34" creationId="{8B42DDCA-5CD2-46BA-B1BF-41621341CD92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35" creationId="{66581CDE-38FC-4867-AA6C-70CAF6DCCFCE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45" creationId="{E7E1EA0E-9F95-4CAC-9A89-5933E1D230A5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46" creationId="{5E7CCEA8-3F45-4EF8-ACC7-68FAD301AFED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47" creationId="{DDE20809-DD02-499D-9A06-CFA4040F4BB9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61" creationId="{C5498190-C3AD-4EC7-B1C7-DE5734EBBAA0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62" creationId="{16B79FB2-5E02-45BF-B820-A43C8229A75A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69" creationId="{7B7817C3-999B-4305-B77F-1375F9AF9193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70" creationId="{A0DD7230-60E9-4860-BC6B-621530514AAA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75" creationId="{6B5C5315-8C08-4D1E-8DDC-18778D209CEF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79" creationId="{2A821202-4651-4BCB-A0EC-C68D95EC1301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80" creationId="{70CE653B-D954-44CA-A4B8-7CD3701EDEDA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111" creationId="{B46AD082-4F3E-4483-B064-43A9E485013F}"/>
          </ac:cxnSpMkLst>
        </pc:cxnChg>
        <pc:cxnChg chg="mod">
          <ac:chgData name="t.onozawa.507@ms.saitama-u.ac.jp" userId="273278e5-c141-4af5-a1b3-f393ecd91632" providerId="ADAL" clId="{9C0037CE-32F8-4698-974F-521ED5769D03}" dt="2022-11-21T06:26:26.244" v="12"/>
          <ac:cxnSpMkLst>
            <pc:docMk/>
            <pc:sldMk cId="503186876" sldId="835"/>
            <ac:cxnSpMk id="114" creationId="{14D76A8C-3B66-4CEE-90D0-92F0A2C902FF}"/>
          </ac:cxnSpMkLst>
        </pc:cxnChg>
      </pc:sldChg>
      <pc:sldChg chg="modSp add del mod modShow modNotes">
        <pc:chgData name="t.onozawa.507@ms.saitama-u.ac.jp" userId="273278e5-c141-4af5-a1b3-f393ecd91632" providerId="ADAL" clId="{9C0037CE-32F8-4698-974F-521ED5769D03}" dt="2022-11-21T06:53:09.321" v="561" actId="729"/>
        <pc:sldMkLst>
          <pc:docMk/>
          <pc:sldMk cId="788977673" sldId="836"/>
        </pc:sldMkLst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788977673" sldId="836"/>
            <ac:spMk id="2" creationId="{228EC51E-AB28-4FD8-A610-2BEADFCD6D81}"/>
          </ac:spMkLst>
        </pc:spChg>
        <pc:spChg chg="mod">
          <ac:chgData name="t.onozawa.507@ms.saitama-u.ac.jp" userId="273278e5-c141-4af5-a1b3-f393ecd91632" providerId="ADAL" clId="{9C0037CE-32F8-4698-974F-521ED5769D03}" dt="2022-11-21T06:26:26.503" v="58" actId="27636"/>
          <ac:spMkLst>
            <pc:docMk/>
            <pc:sldMk cId="788977673" sldId="836"/>
            <ac:spMk id="3" creationId="{41DD1AD5-E274-4722-A3A7-6A0D465C3D7E}"/>
          </ac:spMkLst>
        </pc:spChg>
        <pc:spChg chg="mod">
          <ac:chgData name="t.onozawa.507@ms.saitama-u.ac.jp" userId="273278e5-c141-4af5-a1b3-f393ecd91632" providerId="ADAL" clId="{9C0037CE-32F8-4698-974F-521ED5769D03}" dt="2022-11-21T06:26:26.501" v="57" actId="27636"/>
          <ac:spMkLst>
            <pc:docMk/>
            <pc:sldMk cId="788977673" sldId="836"/>
            <ac:spMk id="5" creationId="{A3A3E615-10C2-4E92-82AC-C4ED54658722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788977673" sldId="836"/>
            <ac:spMk id="6" creationId="{9584B0B7-FB17-4FFF-B3FC-61BDC080DFF5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788977673" sldId="836"/>
            <ac:spMk id="7" creationId="{9C0A2662-B53F-4C92-95FC-276088A16EBD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788977673" sldId="836"/>
            <ac:spMk id="8" creationId="{FF44DE66-0AC7-4C64-BC2E-60B99AFBA96C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788977673" sldId="836"/>
            <ac:spMk id="9" creationId="{FB3751E6-D5D1-4388-B517-C269D5B42EDD}"/>
          </ac:spMkLst>
        </pc:spChg>
      </pc:sldChg>
      <pc:sldChg chg="modSp add del mod modShow modNotes">
        <pc:chgData name="t.onozawa.507@ms.saitama-u.ac.jp" userId="273278e5-c141-4af5-a1b3-f393ecd91632" providerId="ADAL" clId="{9C0037CE-32F8-4698-974F-521ED5769D03}" dt="2022-11-21T06:53:09.321" v="561" actId="729"/>
        <pc:sldMkLst>
          <pc:docMk/>
          <pc:sldMk cId="1122241967" sldId="837"/>
        </pc:sldMkLst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1122241967" sldId="837"/>
            <ac:spMk id="2" creationId="{667A86B8-CB85-4E55-925C-5B5855A19172}"/>
          </ac:spMkLst>
        </pc:spChg>
        <pc:spChg chg="mod">
          <ac:chgData name="t.onozawa.507@ms.saitama-u.ac.jp" userId="273278e5-c141-4af5-a1b3-f393ecd91632" providerId="ADAL" clId="{9C0037CE-32F8-4698-974F-521ED5769D03}" dt="2022-11-21T06:26:26.489" v="53" actId="27636"/>
          <ac:spMkLst>
            <pc:docMk/>
            <pc:sldMk cId="1122241967" sldId="837"/>
            <ac:spMk id="3" creationId="{B19F5A2B-4E0E-44E1-95D7-0C53EF87F60E}"/>
          </ac:spMkLst>
        </pc:spChg>
        <pc:spChg chg="mod">
          <ac:chgData name="t.onozawa.507@ms.saitama-u.ac.jp" userId="273278e5-c141-4af5-a1b3-f393ecd91632" providerId="ADAL" clId="{9C0037CE-32F8-4698-974F-521ED5769D03}" dt="2022-11-21T06:26:26.491" v="54" actId="27636"/>
          <ac:spMkLst>
            <pc:docMk/>
            <pc:sldMk cId="1122241967" sldId="837"/>
            <ac:spMk id="5" creationId="{058E9714-0F5B-4347-9D84-A5F72A555AC0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1122241967" sldId="837"/>
            <ac:spMk id="6" creationId="{3AFC8C66-59C4-45EF-B7B1-B8EBAF1997D5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1122241967" sldId="837"/>
            <ac:spMk id="7" creationId="{085B9486-D5AA-4B49-AAB2-3A9C0F4834F3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1122241967" sldId="837"/>
            <ac:spMk id="8" creationId="{E9EFDF19-0B9A-41A6-A5F2-1C7575B41853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1122241967" sldId="837"/>
            <ac:spMk id="9" creationId="{651F8860-A80C-4887-982A-E43237651E7D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1122241967" sldId="837"/>
            <ac:spMk id="10" creationId="{278C8E07-A2AA-491B-B80B-D187437FC716}"/>
          </ac:spMkLst>
        </pc:spChg>
      </pc:sldChg>
      <pc:sldChg chg="modSp add del mod modNotes">
        <pc:chgData name="t.onozawa.507@ms.saitama-u.ac.jp" userId="273278e5-c141-4af5-a1b3-f393ecd91632" providerId="ADAL" clId="{9C0037CE-32F8-4698-974F-521ED5769D03}" dt="2022-11-21T06:39:08.163" v="207" actId="47"/>
        <pc:sldMkLst>
          <pc:docMk/>
          <pc:sldMk cId="2073718408" sldId="838"/>
        </pc:sldMkLst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073718408" sldId="838"/>
            <ac:spMk id="2" creationId="{E70A9265-E73B-4347-B8BC-6269BA1C44B4}"/>
          </ac:spMkLst>
        </pc:spChg>
        <pc:spChg chg="mod">
          <ac:chgData name="t.onozawa.507@ms.saitama-u.ac.jp" userId="273278e5-c141-4af5-a1b3-f393ecd91632" providerId="ADAL" clId="{9C0037CE-32F8-4698-974F-521ED5769D03}" dt="2022-11-21T06:26:26.516" v="63" actId="27636"/>
          <ac:spMkLst>
            <pc:docMk/>
            <pc:sldMk cId="2073718408" sldId="838"/>
            <ac:spMk id="3" creationId="{379624ED-236C-4F6D-8AB0-EF5C7FEF7DA9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073718408" sldId="838"/>
            <ac:spMk id="4" creationId="{6CB94EBE-13AB-402C-BD16-3D925268F686}"/>
          </ac:spMkLst>
        </pc:spChg>
        <pc:spChg chg="mod">
          <ac:chgData name="t.onozawa.507@ms.saitama-u.ac.jp" userId="273278e5-c141-4af5-a1b3-f393ecd91632" providerId="ADAL" clId="{9C0037CE-32F8-4698-974F-521ED5769D03}" dt="2022-11-21T06:26:26.517" v="64" actId="27636"/>
          <ac:spMkLst>
            <pc:docMk/>
            <pc:sldMk cId="2073718408" sldId="838"/>
            <ac:spMk id="5" creationId="{6A58E842-9B25-4BE4-AA75-B61A3DFDE3D1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073718408" sldId="838"/>
            <ac:spMk id="7" creationId="{DAA2928A-C6DE-4446-8957-24C319D952D3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073718408" sldId="838"/>
            <ac:spMk id="8" creationId="{5521C1A6-2C82-4835-9B5E-FAFF7D9B9F9A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073718408" sldId="838"/>
            <ac:spMk id="10" creationId="{87035501-EFAB-4B24-8428-AEEADECE8220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073718408" sldId="838"/>
            <ac:spMk id="11" creationId="{A471ED74-92B5-406A-84C7-26FF44A46779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k cId="2073718408" sldId="838"/>
            <ac:spMk id="12" creationId="{25B09A60-AACF-478B-80AD-2E9CB288B213}"/>
          </ac:spMkLst>
        </pc:s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2073718408" sldId="838"/>
            <ac:grpSpMk id="6" creationId="{FFB21162-8E29-4ED8-98CC-269C244C5719}"/>
          </ac:grpSpMkLst>
        </pc:grpChg>
        <pc:grpChg chg="mod">
          <ac:chgData name="t.onozawa.507@ms.saitama-u.ac.jp" userId="273278e5-c141-4af5-a1b3-f393ecd91632" providerId="ADAL" clId="{9C0037CE-32F8-4698-974F-521ED5769D03}" dt="2022-11-21T06:26:26.244" v="12"/>
          <ac:grpSpMkLst>
            <pc:docMk/>
            <pc:sldMk cId="2073718408" sldId="838"/>
            <ac:grpSpMk id="9" creationId="{500F9DD3-BD9B-42C2-AF13-FA2CCFA038EA}"/>
          </ac:grpSpMkLst>
        </pc:grpChg>
      </pc:sldChg>
      <pc:sldChg chg="delSp modSp add mod modShow">
        <pc:chgData name="t.onozawa.507@ms.saitama-u.ac.jp" userId="273278e5-c141-4af5-a1b3-f393ecd91632" providerId="ADAL" clId="{9C0037CE-32F8-4698-974F-521ED5769D03}" dt="2022-11-22T04:30:00.102" v="1059" actId="404"/>
        <pc:sldMkLst>
          <pc:docMk/>
          <pc:sldMk cId="4222321251" sldId="844"/>
        </pc:sldMkLst>
        <pc:spChg chg="mod">
          <ac:chgData name="t.onozawa.507@ms.saitama-u.ac.jp" userId="273278e5-c141-4af5-a1b3-f393ecd91632" providerId="ADAL" clId="{9C0037CE-32F8-4698-974F-521ED5769D03}" dt="2022-11-22T03:53:59.390" v="765" actId="2711"/>
          <ac:spMkLst>
            <pc:docMk/>
            <pc:sldMk cId="4222321251" sldId="844"/>
            <ac:spMk id="2" creationId="{90926192-18F5-4195-8580-7D73472B9380}"/>
          </ac:spMkLst>
        </pc:spChg>
        <pc:spChg chg="mod">
          <ac:chgData name="t.onozawa.507@ms.saitama-u.ac.jp" userId="273278e5-c141-4af5-a1b3-f393ecd91632" providerId="ADAL" clId="{9C0037CE-32F8-4698-974F-521ED5769D03}" dt="2022-11-22T04:30:00.102" v="1059" actId="404"/>
          <ac:spMkLst>
            <pc:docMk/>
            <pc:sldMk cId="4222321251" sldId="844"/>
            <ac:spMk id="4" creationId="{B4708501-A71C-435A-8D30-CBFB015F16A2}"/>
          </ac:spMkLst>
        </pc:spChg>
        <pc:spChg chg="mod">
          <ac:chgData name="t.onozawa.507@ms.saitama-u.ac.jp" userId="273278e5-c141-4af5-a1b3-f393ecd91632" providerId="ADAL" clId="{9C0037CE-32F8-4698-974F-521ED5769D03}" dt="2022-11-22T03:51:56.154" v="757" actId="2711"/>
          <ac:spMkLst>
            <pc:docMk/>
            <pc:sldMk cId="4222321251" sldId="844"/>
            <ac:spMk id="7" creationId="{F0AAE160-9D3E-43E7-B2B1-C70420E61C9B}"/>
          </ac:spMkLst>
        </pc:spChg>
        <pc:spChg chg="del mod">
          <ac:chgData name="t.onozawa.507@ms.saitama-u.ac.jp" userId="273278e5-c141-4af5-a1b3-f393ecd91632" providerId="ADAL" clId="{9C0037CE-32F8-4698-974F-521ED5769D03}" dt="2022-11-21T06:59:21.582" v="648" actId="478"/>
          <ac:spMkLst>
            <pc:docMk/>
            <pc:sldMk cId="4222321251" sldId="844"/>
            <ac:spMk id="8" creationId="{A8EF323D-B95E-438E-8CD3-74D7B8726B4C}"/>
          </ac:spMkLst>
        </pc:spChg>
      </pc:sldChg>
      <pc:sldChg chg="delSp modSp mod delAnim modAnim">
        <pc:chgData name="t.onozawa.507@ms.saitama-u.ac.jp" userId="273278e5-c141-4af5-a1b3-f393ecd91632" providerId="ADAL" clId="{9C0037CE-32F8-4698-974F-521ED5769D03}" dt="2022-11-22T04:13:29.299" v="903" actId="1076"/>
        <pc:sldMkLst>
          <pc:docMk/>
          <pc:sldMk cId="109546875" sldId="846"/>
        </pc:sldMkLst>
        <pc:spChg chg="mod">
          <ac:chgData name="t.onozawa.507@ms.saitama-u.ac.jp" userId="273278e5-c141-4af5-a1b3-f393ecd91632" providerId="ADAL" clId="{9C0037CE-32F8-4698-974F-521ED5769D03}" dt="2022-11-22T03:51:24.495" v="753" actId="2711"/>
          <ac:spMkLst>
            <pc:docMk/>
            <pc:sldMk cId="109546875" sldId="846"/>
            <ac:spMk id="2" creationId="{6E2546F7-6805-4B28-855A-E0B440457E7C}"/>
          </ac:spMkLst>
        </pc:spChg>
        <pc:spChg chg="mod">
          <ac:chgData name="t.onozawa.507@ms.saitama-u.ac.jp" userId="273278e5-c141-4af5-a1b3-f393ecd91632" providerId="ADAL" clId="{9C0037CE-32F8-4698-974F-521ED5769D03}" dt="2022-11-22T03:51:24.495" v="753" actId="2711"/>
          <ac:spMkLst>
            <pc:docMk/>
            <pc:sldMk cId="109546875" sldId="846"/>
            <ac:spMk id="4" creationId="{9A9BBC12-DB44-46F1-BDF4-BF152BB405E2}"/>
          </ac:spMkLst>
        </pc:spChg>
        <pc:spChg chg="mod">
          <ac:chgData name="t.onozawa.507@ms.saitama-u.ac.jp" userId="273278e5-c141-4af5-a1b3-f393ecd91632" providerId="ADAL" clId="{9C0037CE-32F8-4698-974F-521ED5769D03}" dt="2022-11-22T03:51:24.495" v="753" actId="2711"/>
          <ac:spMkLst>
            <pc:docMk/>
            <pc:sldMk cId="109546875" sldId="846"/>
            <ac:spMk id="5" creationId="{26E1A5D3-14B8-4E65-8566-97A8D700CD04}"/>
          </ac:spMkLst>
        </pc:spChg>
        <pc:spChg chg="mod">
          <ac:chgData name="t.onozawa.507@ms.saitama-u.ac.jp" userId="273278e5-c141-4af5-a1b3-f393ecd91632" providerId="ADAL" clId="{9C0037CE-32F8-4698-974F-521ED5769D03}" dt="2022-11-22T03:51:24.495" v="753" actId="2711"/>
          <ac:spMkLst>
            <pc:docMk/>
            <pc:sldMk cId="109546875" sldId="846"/>
            <ac:spMk id="6" creationId="{DC54C8B8-F94D-4C79-BCE1-3154A27E9BB8}"/>
          </ac:spMkLst>
        </pc:spChg>
        <pc:spChg chg="del mod">
          <ac:chgData name="t.onozawa.507@ms.saitama-u.ac.jp" userId="273278e5-c141-4af5-a1b3-f393ecd91632" providerId="ADAL" clId="{9C0037CE-32F8-4698-974F-521ED5769D03}" dt="2022-11-22T04:12:06.869" v="883" actId="478"/>
          <ac:spMkLst>
            <pc:docMk/>
            <pc:sldMk cId="109546875" sldId="846"/>
            <ac:spMk id="28" creationId="{0EFF1533-C6DC-47F2-8841-5422A13B4D7A}"/>
          </ac:spMkLst>
        </pc:spChg>
        <pc:spChg chg="mod">
          <ac:chgData name="t.onozawa.507@ms.saitama-u.ac.jp" userId="273278e5-c141-4af5-a1b3-f393ecd91632" providerId="ADAL" clId="{9C0037CE-32F8-4698-974F-521ED5769D03}" dt="2022-11-22T04:13:29.299" v="903" actId="1076"/>
          <ac:spMkLst>
            <pc:docMk/>
            <pc:sldMk cId="109546875" sldId="846"/>
            <ac:spMk id="29" creationId="{63BC3FE3-50FB-4DA5-8DF7-DCDA6792D912}"/>
          </ac:spMkLst>
        </pc:spChg>
        <pc:grpChg chg="del">
          <ac:chgData name="t.onozawa.507@ms.saitama-u.ac.jp" userId="273278e5-c141-4af5-a1b3-f393ecd91632" providerId="ADAL" clId="{9C0037CE-32F8-4698-974F-521ED5769D03}" dt="2022-11-21T06:43:31.548" v="355" actId="478"/>
          <ac:grpSpMkLst>
            <pc:docMk/>
            <pc:sldMk cId="109546875" sldId="846"/>
            <ac:grpSpMk id="16" creationId="{645E4F16-6250-477D-8831-53D37B875985}"/>
          </ac:grpSpMkLst>
        </pc:grpChg>
        <pc:grpChg chg="del">
          <ac:chgData name="t.onozawa.507@ms.saitama-u.ac.jp" userId="273278e5-c141-4af5-a1b3-f393ecd91632" providerId="ADAL" clId="{9C0037CE-32F8-4698-974F-521ED5769D03}" dt="2022-11-21T06:43:33.385" v="356" actId="478"/>
          <ac:grpSpMkLst>
            <pc:docMk/>
            <pc:sldMk cId="109546875" sldId="846"/>
            <ac:grpSpMk id="23" creationId="{BB84C488-3EF6-4113-ACAB-09E26CE5149F}"/>
          </ac:grpSpMkLst>
        </pc:grpChg>
        <pc:picChg chg="del">
          <ac:chgData name="t.onozawa.507@ms.saitama-u.ac.jp" userId="273278e5-c141-4af5-a1b3-f393ecd91632" providerId="ADAL" clId="{9C0037CE-32F8-4698-974F-521ED5769D03}" dt="2022-11-21T06:43:30.379" v="354" actId="478"/>
          <ac:picMkLst>
            <pc:docMk/>
            <pc:sldMk cId="109546875" sldId="846"/>
            <ac:picMk id="8" creationId="{6C296EC2-D5A0-471A-8747-4C4CB03A9268}"/>
          </ac:picMkLst>
        </pc:picChg>
        <pc:cxnChg chg="mod">
          <ac:chgData name="t.onozawa.507@ms.saitama-u.ac.jp" userId="273278e5-c141-4af5-a1b3-f393ecd91632" providerId="ADAL" clId="{9C0037CE-32F8-4698-974F-521ED5769D03}" dt="2022-11-21T06:43:31.548" v="355" actId="478"/>
          <ac:cxnSpMkLst>
            <pc:docMk/>
            <pc:sldMk cId="109546875" sldId="846"/>
            <ac:cxnSpMk id="18" creationId="{880C9E2E-20D7-4583-B0D5-4CDC47DFD021}"/>
          </ac:cxnSpMkLst>
        </pc:cxnChg>
      </pc:sldChg>
      <pc:sldChg chg="add mod modShow">
        <pc:chgData name="t.onozawa.507@ms.saitama-u.ac.jp" userId="273278e5-c141-4af5-a1b3-f393ecd91632" providerId="ADAL" clId="{9C0037CE-32F8-4698-974F-521ED5769D03}" dt="2022-11-21T06:54:20.644" v="566" actId="729"/>
        <pc:sldMkLst>
          <pc:docMk/>
          <pc:sldMk cId="598563593" sldId="850"/>
        </pc:sldMkLst>
      </pc:sldChg>
      <pc:sldChg chg="addSp delSp modSp add mod modAnim">
        <pc:chgData name="t.onozawa.507@ms.saitama-u.ac.jp" userId="273278e5-c141-4af5-a1b3-f393ecd91632" providerId="ADAL" clId="{9C0037CE-32F8-4698-974F-521ED5769D03}" dt="2022-11-22T04:13:22.504" v="901" actId="1076"/>
        <pc:sldMkLst>
          <pc:docMk/>
          <pc:sldMk cId="2414682478" sldId="854"/>
        </pc:sldMkLst>
        <pc:spChg chg="mod">
          <ac:chgData name="t.onozawa.507@ms.saitama-u.ac.jp" userId="273278e5-c141-4af5-a1b3-f393ecd91632" providerId="ADAL" clId="{9C0037CE-32F8-4698-974F-521ED5769D03}" dt="2022-11-22T03:51:31.536" v="754" actId="2711"/>
          <ac:spMkLst>
            <pc:docMk/>
            <pc:sldMk cId="2414682478" sldId="854"/>
            <ac:spMk id="2" creationId="{05DA6223-7CE8-449F-9057-0CEC09E56321}"/>
          </ac:spMkLst>
        </pc:spChg>
        <pc:spChg chg="mod">
          <ac:chgData name="t.onozawa.507@ms.saitama-u.ac.jp" userId="273278e5-c141-4af5-a1b3-f393ecd91632" providerId="ADAL" clId="{9C0037CE-32F8-4698-974F-521ED5769D03}" dt="2022-11-22T04:06:08.840" v="792" actId="1035"/>
          <ac:spMkLst>
            <pc:docMk/>
            <pc:sldMk cId="2414682478" sldId="854"/>
            <ac:spMk id="3" creationId="{C42E7AF7-0F10-4D1F-9D2E-5AD60619EB8A}"/>
          </ac:spMkLst>
        </pc:spChg>
        <pc:spChg chg="add del mod">
          <ac:chgData name="t.onozawa.507@ms.saitama-u.ac.jp" userId="273278e5-c141-4af5-a1b3-f393ecd91632" providerId="ADAL" clId="{9C0037CE-32F8-4698-974F-521ED5769D03}" dt="2022-11-22T04:13:14.465" v="899" actId="478"/>
          <ac:spMkLst>
            <pc:docMk/>
            <pc:sldMk cId="2414682478" sldId="854"/>
            <ac:spMk id="4" creationId="{81C8DAF2-31DD-4D27-B1EC-55CF0DB7BE12}"/>
          </ac:spMkLst>
        </pc:spChg>
        <pc:spChg chg="mod">
          <ac:chgData name="t.onozawa.507@ms.saitama-u.ac.jp" userId="273278e5-c141-4af5-a1b3-f393ecd91632" providerId="ADAL" clId="{9C0037CE-32F8-4698-974F-521ED5769D03}" dt="2022-11-22T03:51:31.536" v="754" actId="2711"/>
          <ac:spMkLst>
            <pc:docMk/>
            <pc:sldMk cId="2414682478" sldId="854"/>
            <ac:spMk id="5" creationId="{F762F394-7CCD-4C66-A7D0-3405DEF97465}"/>
          </ac:spMkLst>
        </pc:spChg>
        <pc:spChg chg="add del">
          <ac:chgData name="t.onozawa.507@ms.saitama-u.ac.jp" userId="273278e5-c141-4af5-a1b3-f393ecd91632" providerId="ADAL" clId="{9C0037CE-32F8-4698-974F-521ED5769D03}" dt="2022-11-21T06:52:22.592" v="557" actId="478"/>
          <ac:spMkLst>
            <pc:docMk/>
            <pc:sldMk cId="2414682478" sldId="854"/>
            <ac:spMk id="6" creationId="{1E37DEEE-B493-4516-9BF2-2DA09537F530}"/>
          </ac:spMkLst>
        </pc:spChg>
        <pc:spChg chg="add del mod">
          <ac:chgData name="t.onozawa.507@ms.saitama-u.ac.jp" userId="273278e5-c141-4af5-a1b3-f393ecd91632" providerId="ADAL" clId="{9C0037CE-32F8-4698-974F-521ED5769D03}" dt="2022-11-22T04:12:36.549" v="889" actId="478"/>
          <ac:spMkLst>
            <pc:docMk/>
            <pc:sldMk cId="2414682478" sldId="854"/>
            <ac:spMk id="6" creationId="{2A8B73C5-F5F4-B301-4EB4-B331621485E9}"/>
          </ac:spMkLst>
        </pc:spChg>
        <pc:spChg chg="add del mod">
          <ac:chgData name="t.onozawa.507@ms.saitama-u.ac.jp" userId="273278e5-c141-4af5-a1b3-f393ecd91632" providerId="ADAL" clId="{9C0037CE-32F8-4698-974F-521ED5769D03}" dt="2022-11-21T06:52:14.713" v="554"/>
          <ac:spMkLst>
            <pc:docMk/>
            <pc:sldMk cId="2414682478" sldId="854"/>
            <ac:spMk id="7" creationId="{1DF54500-30A6-EBFF-B27F-FAB89AFF2025}"/>
          </ac:spMkLst>
        </pc:spChg>
        <pc:spChg chg="add del mod">
          <ac:chgData name="t.onozawa.507@ms.saitama-u.ac.jp" userId="273278e5-c141-4af5-a1b3-f393ecd91632" providerId="ADAL" clId="{9C0037CE-32F8-4698-974F-521ED5769D03}" dt="2022-11-22T04:12:57.662" v="895" actId="478"/>
          <ac:spMkLst>
            <pc:docMk/>
            <pc:sldMk cId="2414682478" sldId="854"/>
            <ac:spMk id="7" creationId="{F5D0C794-8A8D-BA20-0252-933142084E5E}"/>
          </ac:spMkLst>
        </pc:spChg>
        <pc:spChg chg="add del mod">
          <ac:chgData name="t.onozawa.507@ms.saitama-u.ac.jp" userId="273278e5-c141-4af5-a1b3-f393ecd91632" providerId="ADAL" clId="{9C0037CE-32F8-4698-974F-521ED5769D03}" dt="2022-11-22T04:13:16.260" v="900" actId="478"/>
          <ac:spMkLst>
            <pc:docMk/>
            <pc:sldMk cId="2414682478" sldId="854"/>
            <ac:spMk id="8" creationId="{A579D983-B3A5-E5E6-0BBF-BE1110AE100E}"/>
          </ac:spMkLst>
        </pc:spChg>
        <pc:spChg chg="mod">
          <ac:chgData name="t.onozawa.507@ms.saitama-u.ac.jp" userId="273278e5-c141-4af5-a1b3-f393ecd91632" providerId="ADAL" clId="{9C0037CE-32F8-4698-974F-521ED5769D03}" dt="2022-11-22T03:51:31.536" v="754" actId="2711"/>
          <ac:spMkLst>
            <pc:docMk/>
            <pc:sldMk cId="2414682478" sldId="854"/>
            <ac:spMk id="11" creationId="{506419AE-9083-49BE-856A-39DBAFB41CA0}"/>
          </ac:spMkLst>
        </pc:spChg>
        <pc:spChg chg="mod">
          <ac:chgData name="t.onozawa.507@ms.saitama-u.ac.jp" userId="273278e5-c141-4af5-a1b3-f393ecd91632" providerId="ADAL" clId="{9C0037CE-32F8-4698-974F-521ED5769D03}" dt="2022-11-22T03:51:31.536" v="754" actId="2711"/>
          <ac:spMkLst>
            <pc:docMk/>
            <pc:sldMk cId="2414682478" sldId="854"/>
            <ac:spMk id="12" creationId="{50584DD1-5397-4F70-8207-AE9C0809A0F6}"/>
          </ac:spMkLst>
        </pc:spChg>
        <pc:spChg chg="add del mod">
          <ac:chgData name="t.onozawa.507@ms.saitama-u.ac.jp" userId="273278e5-c141-4af5-a1b3-f393ecd91632" providerId="ADAL" clId="{9C0037CE-32F8-4698-974F-521ED5769D03}" dt="2022-11-22T04:13:22.504" v="901" actId="1076"/>
          <ac:spMkLst>
            <pc:docMk/>
            <pc:sldMk cId="2414682478" sldId="854"/>
            <ac:spMk id="13" creationId="{FE683AC9-6AE7-45F7-A0A1-6F1176D423DE}"/>
          </ac:spMkLst>
        </pc:spChg>
      </pc:sldChg>
      <pc:sldChg chg="mod modShow">
        <pc:chgData name="t.onozawa.507@ms.saitama-u.ac.jp" userId="273278e5-c141-4af5-a1b3-f393ecd91632" providerId="ADAL" clId="{9C0037CE-32F8-4698-974F-521ED5769D03}" dt="2022-11-21T06:53:09.321" v="561" actId="729"/>
        <pc:sldMkLst>
          <pc:docMk/>
          <pc:sldMk cId="3240225013" sldId="855"/>
        </pc:sldMkLst>
      </pc:sldChg>
      <pc:sldChg chg="mod modShow">
        <pc:chgData name="t.onozawa.507@ms.saitama-u.ac.jp" userId="273278e5-c141-4af5-a1b3-f393ecd91632" providerId="ADAL" clId="{9C0037CE-32F8-4698-974F-521ED5769D03}" dt="2022-11-21T06:53:45.947" v="562" actId="729"/>
        <pc:sldMkLst>
          <pc:docMk/>
          <pc:sldMk cId="408592737" sldId="856"/>
        </pc:sldMkLst>
      </pc:sldChg>
      <pc:sldChg chg="mod modShow">
        <pc:chgData name="t.onozawa.507@ms.saitama-u.ac.jp" userId="273278e5-c141-4af5-a1b3-f393ecd91632" providerId="ADAL" clId="{9C0037CE-32F8-4698-974F-521ED5769D03}" dt="2022-11-21T06:53:45.947" v="562" actId="729"/>
        <pc:sldMkLst>
          <pc:docMk/>
          <pc:sldMk cId="296268094" sldId="857"/>
        </pc:sldMkLst>
      </pc:sldChg>
      <pc:sldChg chg="add mod modShow">
        <pc:chgData name="t.onozawa.507@ms.saitama-u.ac.jp" userId="273278e5-c141-4af5-a1b3-f393ecd91632" providerId="ADAL" clId="{9C0037CE-32F8-4698-974F-521ED5769D03}" dt="2022-11-21T06:54:04.982" v="564" actId="729"/>
        <pc:sldMkLst>
          <pc:docMk/>
          <pc:sldMk cId="1101683332" sldId="858"/>
        </pc:sldMkLst>
      </pc:sldChg>
      <pc:sldChg chg="addSp delSp modSp add mod ord">
        <pc:chgData name="t.onozawa.507@ms.saitama-u.ac.jp" userId="273278e5-c141-4af5-a1b3-f393ecd91632" providerId="ADAL" clId="{9C0037CE-32F8-4698-974F-521ED5769D03}" dt="2022-11-22T04:13:37.743" v="905" actId="1076"/>
        <pc:sldMkLst>
          <pc:docMk/>
          <pc:sldMk cId="3368277395" sldId="859"/>
        </pc:sldMkLst>
        <pc:spChg chg="mod">
          <ac:chgData name="t.onozawa.507@ms.saitama-u.ac.jp" userId="273278e5-c141-4af5-a1b3-f393ecd91632" providerId="ADAL" clId="{9C0037CE-32F8-4698-974F-521ED5769D03}" dt="2022-11-22T03:51:40.020" v="755" actId="2711"/>
          <ac:spMkLst>
            <pc:docMk/>
            <pc:sldMk cId="3368277395" sldId="859"/>
            <ac:spMk id="2" creationId="{6E2546F7-6805-4B28-855A-E0B440457E7C}"/>
          </ac:spMkLst>
        </pc:spChg>
        <pc:spChg chg="add mod">
          <ac:chgData name="t.onozawa.507@ms.saitama-u.ac.jp" userId="273278e5-c141-4af5-a1b3-f393ecd91632" providerId="ADAL" clId="{9C0037CE-32F8-4698-974F-521ED5769D03}" dt="2022-11-22T03:51:40.020" v="755" actId="2711"/>
          <ac:spMkLst>
            <pc:docMk/>
            <pc:sldMk cId="3368277395" sldId="859"/>
            <ac:spMk id="3" creationId="{EFD42DBD-2F24-EC9C-E1EF-B17087B0D794}"/>
          </ac:spMkLst>
        </pc:spChg>
        <pc:spChg chg="del">
          <ac:chgData name="t.onozawa.507@ms.saitama-u.ac.jp" userId="273278e5-c141-4af5-a1b3-f393ecd91632" providerId="ADAL" clId="{9C0037CE-32F8-4698-974F-521ED5769D03}" dt="2022-11-21T06:55:35.564" v="603" actId="478"/>
          <ac:spMkLst>
            <pc:docMk/>
            <pc:sldMk cId="3368277395" sldId="859"/>
            <ac:spMk id="4" creationId="{9A9BBC12-DB44-46F1-BDF4-BF152BB405E2}"/>
          </ac:spMkLst>
        </pc:spChg>
        <pc:spChg chg="del">
          <ac:chgData name="t.onozawa.507@ms.saitama-u.ac.jp" userId="273278e5-c141-4af5-a1b3-f393ecd91632" providerId="ADAL" clId="{9C0037CE-32F8-4698-974F-521ED5769D03}" dt="2022-11-21T06:55:38.603" v="604" actId="478"/>
          <ac:spMkLst>
            <pc:docMk/>
            <pc:sldMk cId="3368277395" sldId="859"/>
            <ac:spMk id="5" creationId="{26E1A5D3-14B8-4E65-8566-97A8D700CD04}"/>
          </ac:spMkLst>
        </pc:spChg>
        <pc:spChg chg="mod">
          <ac:chgData name="t.onozawa.507@ms.saitama-u.ac.jp" userId="273278e5-c141-4af5-a1b3-f393ecd91632" providerId="ADAL" clId="{9C0037CE-32F8-4698-974F-521ED5769D03}" dt="2022-11-22T03:51:40.020" v="755" actId="2711"/>
          <ac:spMkLst>
            <pc:docMk/>
            <pc:sldMk cId="3368277395" sldId="859"/>
            <ac:spMk id="6" creationId="{DC54C8B8-F94D-4C79-BCE1-3154A27E9BB8}"/>
          </ac:spMkLst>
        </pc:spChg>
        <pc:spChg chg="add del mod">
          <ac:chgData name="t.onozawa.507@ms.saitama-u.ac.jp" userId="273278e5-c141-4af5-a1b3-f393ecd91632" providerId="ADAL" clId="{9C0037CE-32F8-4698-974F-521ED5769D03}" dt="2022-11-21T06:55:41.737" v="605" actId="478"/>
          <ac:spMkLst>
            <pc:docMk/>
            <pc:sldMk cId="3368277395" sldId="859"/>
            <ac:spMk id="7" creationId="{45561EF5-21F6-1D72-FA7A-990617EAF751}"/>
          </ac:spMkLst>
        </pc:spChg>
        <pc:spChg chg="add del mod">
          <ac:chgData name="t.onozawa.507@ms.saitama-u.ac.jp" userId="273278e5-c141-4af5-a1b3-f393ecd91632" providerId="ADAL" clId="{9C0037CE-32F8-4698-974F-521ED5769D03}" dt="2022-11-22T04:08:35.076" v="816" actId="478"/>
          <ac:spMkLst>
            <pc:docMk/>
            <pc:sldMk cId="3368277395" sldId="859"/>
            <ac:spMk id="28" creationId="{0EFF1533-C6DC-47F2-8841-5422A13B4D7A}"/>
          </ac:spMkLst>
        </pc:spChg>
        <pc:spChg chg="add del mod">
          <ac:chgData name="t.onozawa.507@ms.saitama-u.ac.jp" userId="273278e5-c141-4af5-a1b3-f393ecd91632" providerId="ADAL" clId="{9C0037CE-32F8-4698-974F-521ED5769D03}" dt="2022-11-22T04:13:37.743" v="905" actId="1076"/>
          <ac:spMkLst>
            <pc:docMk/>
            <pc:sldMk cId="3368277395" sldId="859"/>
            <ac:spMk id="29" creationId="{63BC3FE3-50FB-4DA5-8DF7-DCDA6792D912}"/>
          </ac:spMkLst>
        </pc:spChg>
      </pc:sldChg>
      <pc:sldChg chg="add mod modShow">
        <pc:chgData name="t.onozawa.507@ms.saitama-u.ac.jp" userId="273278e5-c141-4af5-a1b3-f393ecd91632" providerId="ADAL" clId="{9C0037CE-32F8-4698-974F-521ED5769D03}" dt="2022-11-21T06:57:10.225" v="610" actId="729"/>
        <pc:sldMkLst>
          <pc:docMk/>
          <pc:sldMk cId="339429073" sldId="881"/>
        </pc:sldMkLst>
      </pc:sldChg>
      <pc:sldChg chg="add mod modShow">
        <pc:chgData name="t.onozawa.507@ms.saitama-u.ac.jp" userId="273278e5-c141-4af5-a1b3-f393ecd91632" providerId="ADAL" clId="{9C0037CE-32F8-4698-974F-521ED5769D03}" dt="2022-11-21T06:57:10.225" v="610" actId="729"/>
        <pc:sldMkLst>
          <pc:docMk/>
          <pc:sldMk cId="4029963828" sldId="890"/>
        </pc:sldMkLst>
      </pc:sldChg>
      <pc:sldChg chg="add mod modShow">
        <pc:chgData name="t.onozawa.507@ms.saitama-u.ac.jp" userId="273278e5-c141-4af5-a1b3-f393ecd91632" providerId="ADAL" clId="{9C0037CE-32F8-4698-974F-521ED5769D03}" dt="2022-11-21T06:57:10.225" v="610" actId="729"/>
        <pc:sldMkLst>
          <pc:docMk/>
          <pc:sldMk cId="3142031024" sldId="915"/>
        </pc:sldMkLst>
      </pc:sldChg>
      <pc:sldChg chg="delSp modSp add mod">
        <pc:chgData name="t.onozawa.507@ms.saitama-u.ac.jp" userId="273278e5-c141-4af5-a1b3-f393ecd91632" providerId="ADAL" clId="{9C0037CE-32F8-4698-974F-521ED5769D03}" dt="2022-11-22T04:13:44.268" v="907" actId="1076"/>
        <pc:sldMkLst>
          <pc:docMk/>
          <pc:sldMk cId="1053013477" sldId="916"/>
        </pc:sldMkLst>
        <pc:spChg chg="mod">
          <ac:chgData name="t.onozawa.507@ms.saitama-u.ac.jp" userId="273278e5-c141-4af5-a1b3-f393ecd91632" providerId="ADAL" clId="{9C0037CE-32F8-4698-974F-521ED5769D03}" dt="2022-11-22T03:54:22.975" v="768" actId="2711"/>
          <ac:spMkLst>
            <pc:docMk/>
            <pc:sldMk cId="1053013477" sldId="916"/>
            <ac:spMk id="2" creationId="{6E2546F7-6805-4B28-855A-E0B440457E7C}"/>
          </ac:spMkLst>
        </pc:spChg>
        <pc:spChg chg="mod">
          <ac:chgData name="t.onozawa.507@ms.saitama-u.ac.jp" userId="273278e5-c141-4af5-a1b3-f393ecd91632" providerId="ADAL" clId="{9C0037CE-32F8-4698-974F-521ED5769D03}" dt="2022-11-22T03:51:48.131" v="756" actId="2711"/>
          <ac:spMkLst>
            <pc:docMk/>
            <pc:sldMk cId="1053013477" sldId="916"/>
            <ac:spMk id="3" creationId="{EFD42DBD-2F24-EC9C-E1EF-B17087B0D794}"/>
          </ac:spMkLst>
        </pc:spChg>
        <pc:spChg chg="mod">
          <ac:chgData name="t.onozawa.507@ms.saitama-u.ac.jp" userId="273278e5-c141-4af5-a1b3-f393ecd91632" providerId="ADAL" clId="{9C0037CE-32F8-4698-974F-521ED5769D03}" dt="2022-11-22T03:51:48.131" v="756" actId="2711"/>
          <ac:spMkLst>
            <pc:docMk/>
            <pc:sldMk cId="1053013477" sldId="916"/>
            <ac:spMk id="6" creationId="{DC54C8B8-F94D-4C79-BCE1-3154A27E9BB8}"/>
          </ac:spMkLst>
        </pc:spChg>
        <pc:spChg chg="del mod">
          <ac:chgData name="t.onozawa.507@ms.saitama-u.ac.jp" userId="273278e5-c141-4af5-a1b3-f393ecd91632" providerId="ADAL" clId="{9C0037CE-32F8-4698-974F-521ED5769D03}" dt="2022-11-22T04:08:49.715" v="818" actId="478"/>
          <ac:spMkLst>
            <pc:docMk/>
            <pc:sldMk cId="1053013477" sldId="916"/>
            <ac:spMk id="28" creationId="{0EFF1533-C6DC-47F2-8841-5422A13B4D7A}"/>
          </ac:spMkLst>
        </pc:spChg>
        <pc:spChg chg="mod">
          <ac:chgData name="t.onozawa.507@ms.saitama-u.ac.jp" userId="273278e5-c141-4af5-a1b3-f393ecd91632" providerId="ADAL" clId="{9C0037CE-32F8-4698-974F-521ED5769D03}" dt="2022-11-22T04:13:44.268" v="907" actId="1076"/>
          <ac:spMkLst>
            <pc:docMk/>
            <pc:sldMk cId="1053013477" sldId="916"/>
            <ac:spMk id="29" creationId="{63BC3FE3-50FB-4DA5-8DF7-DCDA6792D912}"/>
          </ac:spMkLst>
        </pc:spChg>
      </pc:sldChg>
      <pc:sldChg chg="add">
        <pc:chgData name="t.onozawa.507@ms.saitama-u.ac.jp" userId="273278e5-c141-4af5-a1b3-f393ecd91632" providerId="ADAL" clId="{9C0037CE-32F8-4698-974F-521ED5769D03}" dt="2022-11-21T06:58:32.354" v="635" actId="2890"/>
        <pc:sldMkLst>
          <pc:docMk/>
          <pc:sldMk cId="1218065395" sldId="917"/>
        </pc:sldMkLst>
      </pc:sldChg>
      <pc:sldChg chg="delSp del">
        <pc:chgData name="t.onozawa.507@ms.saitama-u.ac.jp" userId="273278e5-c141-4af5-a1b3-f393ecd91632" providerId="ADAL" clId="{9C0037CE-32F8-4698-974F-521ED5769D03}" dt="2022-11-22T04:14:01.337" v="908" actId="47"/>
        <pc:sldMkLst>
          <pc:docMk/>
          <pc:sldMk cId="241375415" sldId="918"/>
        </pc:sldMkLst>
        <pc:spChg chg="del">
          <ac:chgData name="t.onozawa.507@ms.saitama-u.ac.jp" userId="273278e5-c141-4af5-a1b3-f393ecd91632" providerId="ADAL" clId="{9C0037CE-32F8-4698-974F-521ED5769D03}" dt="2022-11-22T04:11:54.261" v="881" actId="478"/>
          <ac:spMkLst>
            <pc:docMk/>
            <pc:sldMk cId="241375415" sldId="918"/>
            <ac:spMk id="28" creationId="{0EFF1533-C6DC-47F2-8841-5422A13B4D7A}"/>
          </ac:spMkLst>
        </pc:spChg>
      </pc:sldChg>
      <pc:sldChg chg="delSp modSp add del mod">
        <pc:chgData name="t.onozawa.507@ms.saitama-u.ac.jp" userId="273278e5-c141-4af5-a1b3-f393ecd91632" providerId="ADAL" clId="{9C0037CE-32F8-4698-974F-521ED5769D03}" dt="2022-11-22T04:11:34.334" v="879" actId="47"/>
        <pc:sldMkLst>
          <pc:docMk/>
          <pc:sldMk cId="409347384" sldId="918"/>
        </pc:sldMkLst>
        <pc:spChg chg="del">
          <ac:chgData name="t.onozawa.507@ms.saitama-u.ac.jp" userId="273278e5-c141-4af5-a1b3-f393ecd91632" providerId="ADAL" clId="{9C0037CE-32F8-4698-974F-521ED5769D03}" dt="2022-11-22T04:11:14.807" v="876" actId="478"/>
          <ac:spMkLst>
            <pc:docMk/>
            <pc:sldMk cId="409347384" sldId="918"/>
            <ac:spMk id="28" creationId="{0EFF1533-C6DC-47F2-8841-5422A13B4D7A}"/>
          </ac:spMkLst>
        </pc:spChg>
        <pc:spChg chg="mod">
          <ac:chgData name="t.onozawa.507@ms.saitama-u.ac.jp" userId="273278e5-c141-4af5-a1b3-f393ecd91632" providerId="ADAL" clId="{9C0037CE-32F8-4698-974F-521ED5769D03}" dt="2022-11-22T04:11:20.849" v="878" actId="14100"/>
          <ac:spMkLst>
            <pc:docMk/>
            <pc:sldMk cId="409347384" sldId="918"/>
            <ac:spMk id="29" creationId="{63BC3FE3-50FB-4DA5-8DF7-DCDA6792D912}"/>
          </ac:spMkLst>
        </pc:spChg>
      </pc:sldChg>
      <pc:sldChg chg="addSp delSp modSp mod modAnim">
        <pc:chgData name="t.onozawa.507@ms.saitama-u.ac.jp" userId="273278e5-c141-4af5-a1b3-f393ecd91632" providerId="ADAL" clId="{9C0037CE-32F8-4698-974F-521ED5769D03}" dt="2022-11-22T04:18:16.986" v="992"/>
        <pc:sldMkLst>
          <pc:docMk/>
          <pc:sldMk cId="3904194732" sldId="918"/>
        </pc:sldMkLst>
        <pc:spChg chg="mod">
          <ac:chgData name="t.onozawa.507@ms.saitama-u.ac.jp" userId="273278e5-c141-4af5-a1b3-f393ecd91632" providerId="ADAL" clId="{9C0037CE-32F8-4698-974F-521ED5769D03}" dt="2022-11-22T04:18:02.688" v="989" actId="20577"/>
          <ac:spMkLst>
            <pc:docMk/>
            <pc:sldMk cId="3904194732" sldId="918"/>
            <ac:spMk id="2" creationId="{6E2546F7-6805-4B28-855A-E0B440457E7C}"/>
          </ac:spMkLst>
        </pc:spChg>
        <pc:spChg chg="del">
          <ac:chgData name="t.onozawa.507@ms.saitama-u.ac.jp" userId="273278e5-c141-4af5-a1b3-f393ecd91632" providerId="ADAL" clId="{9C0037CE-32F8-4698-974F-521ED5769D03}" dt="2022-11-22T04:14:58.156" v="945" actId="478"/>
          <ac:spMkLst>
            <pc:docMk/>
            <pc:sldMk cId="3904194732" sldId="918"/>
            <ac:spMk id="4" creationId="{9A9BBC12-DB44-46F1-BDF4-BF152BB405E2}"/>
          </ac:spMkLst>
        </pc:spChg>
        <pc:spChg chg="del">
          <ac:chgData name="t.onozawa.507@ms.saitama-u.ac.jp" userId="273278e5-c141-4af5-a1b3-f393ecd91632" providerId="ADAL" clId="{9C0037CE-32F8-4698-974F-521ED5769D03}" dt="2022-11-22T04:14:51.641" v="943" actId="478"/>
          <ac:spMkLst>
            <pc:docMk/>
            <pc:sldMk cId="3904194732" sldId="918"/>
            <ac:spMk id="5" creationId="{26E1A5D3-14B8-4E65-8566-97A8D700CD04}"/>
          </ac:spMkLst>
        </pc:spChg>
        <pc:spChg chg="del mod topLvl">
          <ac:chgData name="t.onozawa.507@ms.saitama-u.ac.jp" userId="273278e5-c141-4af5-a1b3-f393ecd91632" providerId="ADAL" clId="{9C0037CE-32F8-4698-974F-521ED5769D03}" dt="2022-11-22T04:18:12.960" v="990" actId="478"/>
          <ac:spMkLst>
            <pc:docMk/>
            <pc:sldMk cId="3904194732" sldId="918"/>
            <ac:spMk id="7" creationId="{BB12D920-CFF6-D95D-2404-676FDBDA04B9}"/>
          </ac:spMkLst>
        </pc:spChg>
        <pc:spChg chg="del mod topLvl">
          <ac:chgData name="t.onozawa.507@ms.saitama-u.ac.jp" userId="273278e5-c141-4af5-a1b3-f393ecd91632" providerId="ADAL" clId="{9C0037CE-32F8-4698-974F-521ED5769D03}" dt="2022-11-22T04:16:00.736" v="961" actId="478"/>
          <ac:spMkLst>
            <pc:docMk/>
            <pc:sldMk cId="3904194732" sldId="918"/>
            <ac:spMk id="8" creationId="{80900B5D-7577-E04A-F3AF-B72593AFBEBC}"/>
          </ac:spMkLst>
        </pc:spChg>
        <pc:spChg chg="del mod topLvl">
          <ac:chgData name="t.onozawa.507@ms.saitama-u.ac.jp" userId="273278e5-c141-4af5-a1b3-f393ecd91632" providerId="ADAL" clId="{9C0037CE-32F8-4698-974F-521ED5769D03}" dt="2022-11-22T04:18:12.960" v="990" actId="478"/>
          <ac:spMkLst>
            <pc:docMk/>
            <pc:sldMk cId="3904194732" sldId="918"/>
            <ac:spMk id="10" creationId="{769D07BC-6B28-376B-399C-C7CB9891822B}"/>
          </ac:spMkLst>
        </pc:spChg>
        <pc:spChg chg="del mod topLvl">
          <ac:chgData name="t.onozawa.507@ms.saitama-u.ac.jp" userId="273278e5-c141-4af5-a1b3-f393ecd91632" providerId="ADAL" clId="{9C0037CE-32F8-4698-974F-521ED5769D03}" dt="2022-11-22T04:17:36.059" v="975" actId="478"/>
          <ac:spMkLst>
            <pc:docMk/>
            <pc:sldMk cId="3904194732" sldId="918"/>
            <ac:spMk id="11" creationId="{1A3E403D-D3B3-22F2-FC71-7A1C207D5B4F}"/>
          </ac:spMkLst>
        </pc:spChg>
        <pc:spChg chg="add del mod">
          <ac:chgData name="t.onozawa.507@ms.saitama-u.ac.jp" userId="273278e5-c141-4af5-a1b3-f393ecd91632" providerId="ADAL" clId="{9C0037CE-32F8-4698-974F-521ED5769D03}" dt="2022-11-22T04:14:54.363" v="944" actId="478"/>
          <ac:spMkLst>
            <pc:docMk/>
            <pc:sldMk cId="3904194732" sldId="918"/>
            <ac:spMk id="12" creationId="{62027A0F-26C6-B8C1-F090-15DBE79B7088}"/>
          </ac:spMkLst>
        </pc:spChg>
        <pc:spChg chg="add del mod">
          <ac:chgData name="t.onozawa.507@ms.saitama-u.ac.jp" userId="273278e5-c141-4af5-a1b3-f393ecd91632" providerId="ADAL" clId="{9C0037CE-32F8-4698-974F-521ED5769D03}" dt="2022-11-22T04:18:12.960" v="990" actId="478"/>
          <ac:spMkLst>
            <pc:docMk/>
            <pc:sldMk cId="3904194732" sldId="918"/>
            <ac:spMk id="13" creationId="{18C0BD85-2CF7-D2A5-0F20-E68DE05F768A}"/>
          </ac:spMkLst>
        </pc:spChg>
        <pc:spChg chg="add del mod">
          <ac:chgData name="t.onozawa.507@ms.saitama-u.ac.jp" userId="273278e5-c141-4af5-a1b3-f393ecd91632" providerId="ADAL" clId="{9C0037CE-32F8-4698-974F-521ED5769D03}" dt="2022-11-22T04:18:12.960" v="990" actId="478"/>
          <ac:spMkLst>
            <pc:docMk/>
            <pc:sldMk cId="3904194732" sldId="918"/>
            <ac:spMk id="14" creationId="{1082FA74-0FAF-116D-B1F2-5479475B5D0C}"/>
          </ac:spMkLst>
        </pc:spChg>
        <pc:spChg chg="add del mod">
          <ac:chgData name="t.onozawa.507@ms.saitama-u.ac.jp" userId="273278e5-c141-4af5-a1b3-f393ecd91632" providerId="ADAL" clId="{9C0037CE-32F8-4698-974F-521ED5769D03}" dt="2022-11-22T04:18:16.389" v="991" actId="478"/>
          <ac:spMkLst>
            <pc:docMk/>
            <pc:sldMk cId="3904194732" sldId="918"/>
            <ac:spMk id="15" creationId="{49A49EE2-7DF5-C2CE-A86F-A51D83D3F22B}"/>
          </ac:spMkLst>
        </pc:spChg>
        <pc:spChg chg="add mod">
          <ac:chgData name="t.onozawa.507@ms.saitama-u.ac.jp" userId="273278e5-c141-4af5-a1b3-f393ecd91632" providerId="ADAL" clId="{9C0037CE-32F8-4698-974F-521ED5769D03}" dt="2022-11-22T04:18:16.986" v="992"/>
          <ac:spMkLst>
            <pc:docMk/>
            <pc:sldMk cId="3904194732" sldId="918"/>
            <ac:spMk id="16" creationId="{CC4A5174-B7CF-C781-E1D4-844590DEAD24}"/>
          </ac:spMkLst>
        </pc:spChg>
        <pc:spChg chg="add mod">
          <ac:chgData name="t.onozawa.507@ms.saitama-u.ac.jp" userId="273278e5-c141-4af5-a1b3-f393ecd91632" providerId="ADAL" clId="{9C0037CE-32F8-4698-974F-521ED5769D03}" dt="2022-11-22T04:18:16.986" v="992"/>
          <ac:spMkLst>
            <pc:docMk/>
            <pc:sldMk cId="3904194732" sldId="918"/>
            <ac:spMk id="17" creationId="{A5D937CF-25B0-E0C0-863C-B1D29C657B5C}"/>
          </ac:spMkLst>
        </pc:spChg>
        <pc:spChg chg="mod">
          <ac:chgData name="t.onozawa.507@ms.saitama-u.ac.jp" userId="273278e5-c141-4af5-a1b3-f393ecd91632" providerId="ADAL" clId="{9C0037CE-32F8-4698-974F-521ED5769D03}" dt="2022-11-22T04:14:37.389" v="941" actId="14100"/>
          <ac:spMkLst>
            <pc:docMk/>
            <pc:sldMk cId="3904194732" sldId="918"/>
            <ac:spMk id="29" creationId="{63BC3FE3-50FB-4DA5-8DF7-DCDA6792D912}"/>
          </ac:spMkLst>
        </pc:spChg>
        <pc:grpChg chg="add del mod">
          <ac:chgData name="t.onozawa.507@ms.saitama-u.ac.jp" userId="273278e5-c141-4af5-a1b3-f393ecd91632" providerId="ADAL" clId="{9C0037CE-32F8-4698-974F-521ED5769D03}" dt="2022-11-22T04:16:00.736" v="961" actId="478"/>
          <ac:grpSpMkLst>
            <pc:docMk/>
            <pc:sldMk cId="3904194732" sldId="918"/>
            <ac:grpSpMk id="3" creationId="{E412EE8B-A9EF-63AB-3DE0-8624C2091242}"/>
          </ac:grpSpMkLst>
        </pc:grpChg>
        <pc:grpChg chg="add del mod">
          <ac:chgData name="t.onozawa.507@ms.saitama-u.ac.jp" userId="273278e5-c141-4af5-a1b3-f393ecd91632" providerId="ADAL" clId="{9C0037CE-32F8-4698-974F-521ED5769D03}" dt="2022-11-22T04:17:36.059" v="975" actId="478"/>
          <ac:grpSpMkLst>
            <pc:docMk/>
            <pc:sldMk cId="3904194732" sldId="918"/>
            <ac:grpSpMk id="9" creationId="{8A017058-AFB2-6B95-1ADE-04A33A3766D6}"/>
          </ac:grpSpMkLst>
        </pc:grpChg>
      </pc:sldChg>
      <pc:sldChg chg="add del">
        <pc:chgData name="t.onozawa.507@ms.saitama-u.ac.jp" userId="273278e5-c141-4af5-a1b3-f393ecd91632" providerId="ADAL" clId="{9C0037CE-32F8-4698-974F-521ED5769D03}" dt="2022-11-22T04:11:34.988" v="880" actId="47"/>
        <pc:sldMkLst>
          <pc:docMk/>
          <pc:sldMk cId="3178939072" sldId="919"/>
        </pc:sldMkLst>
      </pc:sldChg>
      <pc:sldChg chg="add">
        <pc:chgData name="t.onozawa.507@ms.saitama-u.ac.jp" userId="273278e5-c141-4af5-a1b3-f393ecd91632" providerId="ADAL" clId="{9C0037CE-32F8-4698-974F-521ED5769D03}" dt="2022-11-22T04:17:54.382" v="977" actId="2890"/>
        <pc:sldMkLst>
          <pc:docMk/>
          <pc:sldMk cId="3787731727" sldId="919"/>
        </pc:sldMkLst>
      </pc:sldChg>
      <pc:sldChg chg="addSp delSp modSp mod ord delAnim">
        <pc:chgData name="t.onozawa.507@ms.saitama-u.ac.jp" userId="273278e5-c141-4af5-a1b3-f393ecd91632" providerId="ADAL" clId="{9C0037CE-32F8-4698-974F-521ED5769D03}" dt="2022-11-22T04:20:05.994" v="1056" actId="20577"/>
        <pc:sldMkLst>
          <pc:docMk/>
          <pc:sldMk cId="721841217" sldId="920"/>
        </pc:sldMkLst>
        <pc:spChg chg="mod">
          <ac:chgData name="t.onozawa.507@ms.saitama-u.ac.jp" userId="273278e5-c141-4af5-a1b3-f393ecd91632" providerId="ADAL" clId="{9C0037CE-32F8-4698-974F-521ED5769D03}" dt="2022-11-22T04:19:52.799" v="1051"/>
          <ac:spMkLst>
            <pc:docMk/>
            <pc:sldMk cId="721841217" sldId="920"/>
            <ac:spMk id="2" creationId="{6E2546F7-6805-4B28-855A-E0B440457E7C}"/>
          </ac:spMkLst>
        </pc:spChg>
        <pc:spChg chg="add mod">
          <ac:chgData name="t.onozawa.507@ms.saitama-u.ac.jp" userId="273278e5-c141-4af5-a1b3-f393ecd91632" providerId="ADAL" clId="{9C0037CE-32F8-4698-974F-521ED5769D03}" dt="2022-11-22T04:20:05.994" v="1056" actId="20577"/>
          <ac:spMkLst>
            <pc:docMk/>
            <pc:sldMk cId="721841217" sldId="920"/>
            <ac:spMk id="3" creationId="{57813E60-4B67-02B6-4454-5C807F528780}"/>
          </ac:spMkLst>
        </pc:spChg>
        <pc:spChg chg="del">
          <ac:chgData name="t.onozawa.507@ms.saitama-u.ac.jp" userId="273278e5-c141-4af5-a1b3-f393ecd91632" providerId="ADAL" clId="{9C0037CE-32F8-4698-974F-521ED5769D03}" dt="2022-11-22T04:18:44.605" v="996" actId="478"/>
          <ac:spMkLst>
            <pc:docMk/>
            <pc:sldMk cId="721841217" sldId="920"/>
            <ac:spMk id="16" creationId="{CC4A5174-B7CF-C781-E1D4-844590DEAD24}"/>
          </ac:spMkLst>
        </pc:spChg>
        <pc:spChg chg="del">
          <ac:chgData name="t.onozawa.507@ms.saitama-u.ac.jp" userId="273278e5-c141-4af5-a1b3-f393ecd91632" providerId="ADAL" clId="{9C0037CE-32F8-4698-974F-521ED5769D03}" dt="2022-11-22T04:18:46.024" v="997" actId="478"/>
          <ac:spMkLst>
            <pc:docMk/>
            <pc:sldMk cId="721841217" sldId="920"/>
            <ac:spMk id="17" creationId="{A5D937CF-25B0-E0C0-863C-B1D29C657B5C}"/>
          </ac:spMkLst>
        </pc:spChg>
        <pc:spChg chg="del mod">
          <ac:chgData name="t.onozawa.507@ms.saitama-u.ac.jp" userId="273278e5-c141-4af5-a1b3-f393ecd91632" providerId="ADAL" clId="{9C0037CE-32F8-4698-974F-521ED5769D03}" dt="2022-11-22T04:19:54.387" v="1052" actId="478"/>
          <ac:spMkLst>
            <pc:docMk/>
            <pc:sldMk cId="721841217" sldId="920"/>
            <ac:spMk id="29" creationId="{63BC3FE3-50FB-4DA5-8DF7-DCDA6792D912}"/>
          </ac:spMkLst>
        </pc:spChg>
      </pc:sldChg>
      <pc:sldChg chg="add">
        <pc:chgData name="t.onozawa.507@ms.saitama-u.ac.jp" userId="273278e5-c141-4af5-a1b3-f393ecd91632" providerId="ADAL" clId="{9C0037CE-32F8-4698-974F-521ED5769D03}" dt="2022-11-22T04:19:38.927" v="1026" actId="2890"/>
        <pc:sldMkLst>
          <pc:docMk/>
          <pc:sldMk cId="1386255001" sldId="921"/>
        </pc:sldMkLst>
      </pc:sldChg>
      <pc:sldMasterChg chg="modSp modSldLayout">
        <pc:chgData name="t.onozawa.507@ms.saitama-u.ac.jp" userId="273278e5-c141-4af5-a1b3-f393ecd91632" providerId="ADAL" clId="{9C0037CE-32F8-4698-974F-521ED5769D03}" dt="2022-11-21T06:26:26.244" v="12"/>
        <pc:sldMasterMkLst>
          <pc:docMk/>
          <pc:sldMasterMk cId="447356141" sldId="2147483648"/>
        </pc:sldMasterMkLst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asterMk cId="447356141" sldId="2147483648"/>
            <ac:spMk id="2" creationId="{1A8948B5-57D8-EF12-3916-5B51ACA76EC7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asterMk cId="447356141" sldId="2147483648"/>
            <ac:spMk id="3" creationId="{C154A199-0F22-F21C-60F0-7F3671A16C34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asterMk cId="447356141" sldId="2147483648"/>
            <ac:spMk id="4" creationId="{96E75B02-F5D0-BEC0-AD07-E94057F851C1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asterMk cId="447356141" sldId="2147483648"/>
            <ac:spMk id="5" creationId="{35C77FC1-9520-B8CC-87D5-69F5D72F3E8B}"/>
          </ac:spMkLst>
        </pc:spChg>
        <pc:spChg chg="mod">
          <ac:chgData name="t.onozawa.507@ms.saitama-u.ac.jp" userId="273278e5-c141-4af5-a1b3-f393ecd91632" providerId="ADAL" clId="{9C0037CE-32F8-4698-974F-521ED5769D03}" dt="2022-11-21T06:26:26.244" v="12"/>
          <ac:spMkLst>
            <pc:docMk/>
            <pc:sldMasterMk cId="447356141" sldId="2147483648"/>
            <ac:spMk id="6" creationId="{C52FA1AB-7C03-E049-18E0-F7F5E89E8D55}"/>
          </ac:spMkLst>
        </pc:sp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447356141" sldId="2147483648"/>
            <pc:sldLayoutMk cId="4066296645" sldId="2147483649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4066296645" sldId="2147483649"/>
              <ac:spMk id="2" creationId="{851D2722-5C80-7672-C989-0577FA89B588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4066296645" sldId="2147483649"/>
              <ac:spMk id="3" creationId="{9506A8FF-84C8-1A02-FB31-E8E2DFC4A59C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447356141" sldId="2147483648"/>
            <pc:sldLayoutMk cId="3286902809" sldId="2147483651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3286902809" sldId="2147483651"/>
              <ac:spMk id="2" creationId="{604EED05-8AB9-857F-8D7D-771E8B7DEFCF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3286902809" sldId="2147483651"/>
              <ac:spMk id="3" creationId="{FEF8A25E-EA27-DBE2-09B3-22BF29AABC26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447356141" sldId="2147483648"/>
            <pc:sldLayoutMk cId="4222920886" sldId="2147483652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4222920886" sldId="2147483652"/>
              <ac:spMk id="3" creationId="{9B91545F-D83B-B69D-90BE-B3592C3FB18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4222920886" sldId="2147483652"/>
              <ac:spMk id="4" creationId="{AF3B151C-82D2-FD06-0BF5-0B64BC491885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447356141" sldId="2147483648"/>
            <pc:sldLayoutMk cId="2194891544" sldId="2147483653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2194891544" sldId="2147483653"/>
              <ac:spMk id="2" creationId="{367C9D71-B926-2F47-FA8F-6E14B24F76AB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2194891544" sldId="2147483653"/>
              <ac:spMk id="3" creationId="{EC3292BA-FACC-C449-CD30-0264272737B2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2194891544" sldId="2147483653"/>
              <ac:spMk id="4" creationId="{F8305CA1-088C-651F-F3C5-A601D9A5B02B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2194891544" sldId="2147483653"/>
              <ac:spMk id="5" creationId="{D0F3E870-6C14-825D-E699-0F7FA261B093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2194891544" sldId="2147483653"/>
              <ac:spMk id="6" creationId="{86A8D51D-B09E-AC58-6924-9BCCA9726A44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447356141" sldId="2147483648"/>
            <pc:sldLayoutMk cId="220973402" sldId="2147483656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220973402" sldId="2147483656"/>
              <ac:spMk id="2" creationId="{6A26E053-E809-5E1F-96C8-4F0E7B2C532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220973402" sldId="2147483656"/>
              <ac:spMk id="3" creationId="{6B1B6D1D-EBCA-B0E6-2ABE-0ADA7D91C06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220973402" sldId="2147483656"/>
              <ac:spMk id="4" creationId="{5C86185C-2D15-EF77-10EC-7792E5F7B8F3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447356141" sldId="2147483648"/>
            <pc:sldLayoutMk cId="3925597172" sldId="2147483657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3925597172" sldId="2147483657"/>
              <ac:spMk id="2" creationId="{26FECB19-CB04-8331-0AD0-CB9929692AAD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3925597172" sldId="2147483657"/>
              <ac:spMk id="3" creationId="{5EDD37DD-7A77-B36D-F77B-FABBBAF556FE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3925597172" sldId="2147483657"/>
              <ac:spMk id="4" creationId="{8AB37AE1-5733-62FA-15D0-422CF3F9D941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447356141" sldId="2147483648"/>
            <pc:sldLayoutMk cId="1434151855" sldId="2147483659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1434151855" sldId="2147483659"/>
              <ac:spMk id="2" creationId="{11B37045-C4FC-D8B9-1A27-5F083C7392F9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1434151855" sldId="2147483659"/>
              <ac:spMk id="3" creationId="{2285A9CA-B670-BE04-9A2D-81F8588A3083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447356141" sldId="2147483648"/>
            <pc:sldLayoutMk cId="837206114" sldId="2147483660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837206114" sldId="2147483660"/>
              <ac:spMk id="3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837206114" sldId="2147483660"/>
              <ac:spMk id="10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837206114" sldId="2147483660"/>
              <ac:spMk id="13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837206114" sldId="2147483660"/>
              <ac:spMk id="16" creationId="{00000000-0000-0000-0000-000000000000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447356141" sldId="2147483648"/>
            <pc:sldLayoutMk cId="877328997" sldId="2147483661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877328997" sldId="2147483661"/>
              <ac:spMk id="6" creationId="{90479FD0-AA4E-49DC-9FD2-56530E7731BC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877328997" sldId="2147483661"/>
              <ac:spMk id="13" creationId="{D0DBDDB7-EF81-4985-A107-D37CDB8F31C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877328997" sldId="2147483661"/>
              <ac:spMk id="14" creationId="{AA7197DB-3ADA-4E8F-8C0E-A1974B85D296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447356141" sldId="2147483648"/>
            <pc:sldLayoutMk cId="3097047212" sldId="2147483662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3097047212" sldId="2147483662"/>
              <ac:spMk id="3" creationId="{4B7BC3A2-DB33-4E22-ACA5-0108753F702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3097047212" sldId="2147483662"/>
              <ac:spMk id="4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3097047212" sldId="2147483662"/>
              <ac:spMk id="8" creationId="{1416F755-9938-4741-8E6C-9D654DC33FD9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3097047212" sldId="2147483662"/>
              <ac:spMk id="9" creationId="{E8D0D8EC-D9B4-4B45-BD6E-5EF7852755C1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447356141" sldId="2147483648"/>
              <pc:sldLayoutMk cId="3097047212" sldId="2147483662"/>
              <ac:spMk id="10" creationId="{047A528C-E8EF-4C3D-A9FF-5C20ECF28D17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70889400" sldId="2147483672"/>
            <pc:sldLayoutMk cId="4289582185" sldId="2147483663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4289582185" sldId="2147483663"/>
              <ac:spMk id="3" creationId="{4B7BC3A2-DB33-4E22-ACA5-0108753F702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4289582185" sldId="2147483663"/>
              <ac:spMk id="4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4289582185" sldId="2147483663"/>
              <ac:spMk id="8" creationId="{1416F755-9938-4741-8E6C-9D654DC33FD9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4289582185" sldId="2147483663"/>
              <ac:spMk id="9" creationId="{E8D0D8EC-D9B4-4B45-BD6E-5EF7852755C1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4289582185" sldId="2147483663"/>
              <ac:spMk id="10" creationId="{047A528C-E8EF-4C3D-A9FF-5C20ECF28D17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70889400" sldId="2147483672"/>
            <pc:sldLayoutMk cId="125832613" sldId="2147483664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125832613" sldId="2147483664"/>
              <ac:spMk id="3" creationId="{4B7BC3A2-DB33-4E22-ACA5-0108753F702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125832613" sldId="2147483664"/>
              <ac:spMk id="4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125832613" sldId="2147483664"/>
              <ac:spMk id="8" creationId="{1416F755-9938-4741-8E6C-9D654DC33FD9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125832613" sldId="2147483664"/>
              <ac:spMk id="9" creationId="{E8D0D8EC-D9B4-4B45-BD6E-5EF7852755C1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125832613" sldId="2147483664"/>
              <ac:spMk id="10" creationId="{047A528C-E8EF-4C3D-A9FF-5C20ECF28D17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70889400" sldId="2147483672"/>
            <pc:sldLayoutMk cId="3452269553" sldId="2147483665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452269553" sldId="2147483665"/>
              <ac:spMk id="3" creationId="{4B7BC3A2-DB33-4E22-ACA5-0108753F702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452269553" sldId="2147483665"/>
              <ac:spMk id="4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452269553" sldId="2147483665"/>
              <ac:spMk id="8" creationId="{1416F755-9938-4741-8E6C-9D654DC33FD9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452269553" sldId="2147483665"/>
              <ac:spMk id="9" creationId="{E8D0D8EC-D9B4-4B45-BD6E-5EF7852755C1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452269553" sldId="2147483665"/>
              <ac:spMk id="10" creationId="{047A528C-E8EF-4C3D-A9FF-5C20ECF28D17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70889400" sldId="2147483672"/>
            <pc:sldLayoutMk cId="2635174523" sldId="2147483666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635174523" sldId="2147483666"/>
              <ac:spMk id="3" creationId="{4B7BC3A2-DB33-4E22-ACA5-0108753F702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635174523" sldId="2147483666"/>
              <ac:spMk id="4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635174523" sldId="2147483666"/>
              <ac:spMk id="8" creationId="{1416F755-9938-4741-8E6C-9D654DC33FD9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635174523" sldId="2147483666"/>
              <ac:spMk id="9" creationId="{E8D0D8EC-D9B4-4B45-BD6E-5EF7852755C1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635174523" sldId="2147483666"/>
              <ac:spMk id="10" creationId="{047A528C-E8EF-4C3D-A9FF-5C20ECF28D17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70889400" sldId="2147483672"/>
            <pc:sldLayoutMk cId="323803781" sldId="2147483667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23803781" sldId="2147483667"/>
              <ac:spMk id="3" creationId="{4B7BC3A2-DB33-4E22-ACA5-0108753F702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23803781" sldId="2147483667"/>
              <ac:spMk id="4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23803781" sldId="2147483667"/>
              <ac:spMk id="8" creationId="{1416F755-9938-4741-8E6C-9D654DC33FD9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23803781" sldId="2147483667"/>
              <ac:spMk id="9" creationId="{E8D0D8EC-D9B4-4B45-BD6E-5EF7852755C1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23803781" sldId="2147483667"/>
              <ac:spMk id="10" creationId="{047A528C-E8EF-4C3D-A9FF-5C20ECF28D17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70889400" sldId="2147483672"/>
            <pc:sldLayoutMk cId="3765766524" sldId="2147483668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765766524" sldId="2147483668"/>
              <ac:spMk id="3" creationId="{4B7BC3A2-DB33-4E22-ACA5-0108753F702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765766524" sldId="2147483668"/>
              <ac:spMk id="4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765766524" sldId="2147483668"/>
              <ac:spMk id="8" creationId="{1416F755-9938-4741-8E6C-9D654DC33FD9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765766524" sldId="2147483668"/>
              <ac:spMk id="9" creationId="{E8D0D8EC-D9B4-4B45-BD6E-5EF7852755C1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3765766524" sldId="2147483668"/>
              <ac:spMk id="10" creationId="{047A528C-E8EF-4C3D-A9FF-5C20ECF28D17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70889400" sldId="2147483672"/>
            <pc:sldLayoutMk cId="2091310453" sldId="2147483669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091310453" sldId="2147483669"/>
              <ac:spMk id="3" creationId="{4B7BC3A2-DB33-4E22-ACA5-0108753F702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091310453" sldId="2147483669"/>
              <ac:spMk id="4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091310453" sldId="2147483669"/>
              <ac:spMk id="8" creationId="{1416F755-9938-4741-8E6C-9D654DC33FD9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091310453" sldId="2147483669"/>
              <ac:spMk id="9" creationId="{E8D0D8EC-D9B4-4B45-BD6E-5EF7852755C1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091310453" sldId="2147483669"/>
              <ac:spMk id="10" creationId="{047A528C-E8EF-4C3D-A9FF-5C20ECF28D17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70889400" sldId="2147483672"/>
            <pc:sldLayoutMk cId="1272464575" sldId="2147483670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1272464575" sldId="2147483670"/>
              <ac:spMk id="3" creationId="{4B7BC3A2-DB33-4E22-ACA5-0108753F702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1272464575" sldId="2147483670"/>
              <ac:spMk id="4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1272464575" sldId="2147483670"/>
              <ac:spMk id="8" creationId="{1416F755-9938-4741-8E6C-9D654DC33FD9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1272464575" sldId="2147483670"/>
              <ac:spMk id="9" creationId="{E8D0D8EC-D9B4-4B45-BD6E-5EF7852755C1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1272464575" sldId="2147483670"/>
              <ac:spMk id="10" creationId="{047A528C-E8EF-4C3D-A9FF-5C20ECF28D17}"/>
            </ac:spMkLst>
          </pc:spChg>
        </pc:sldLayoutChg>
        <pc:sldLayoutChg chg="modSp">
          <pc:chgData name="t.onozawa.507@ms.saitama-u.ac.jp" userId="273278e5-c141-4af5-a1b3-f393ecd91632" providerId="ADAL" clId="{9C0037CE-32F8-4698-974F-521ED5769D03}" dt="2022-11-21T06:26:26.244" v="12"/>
          <pc:sldLayoutMkLst>
            <pc:docMk/>
            <pc:sldMasterMk cId="70889400" sldId="2147483672"/>
            <pc:sldLayoutMk cId="2893159653" sldId="2147483671"/>
          </pc:sldLayoutMkLst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893159653" sldId="2147483671"/>
              <ac:spMk id="3" creationId="{4B7BC3A2-DB33-4E22-ACA5-0108753F7024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893159653" sldId="2147483671"/>
              <ac:spMk id="4" creationId="{00000000-0000-0000-0000-000000000000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893159653" sldId="2147483671"/>
              <ac:spMk id="8" creationId="{1416F755-9938-4741-8E6C-9D654DC33FD9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893159653" sldId="2147483671"/>
              <ac:spMk id="9" creationId="{E8D0D8EC-D9B4-4B45-BD6E-5EF7852755C1}"/>
            </ac:spMkLst>
          </pc:spChg>
          <pc:spChg chg="mod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2893159653" sldId="2147483671"/>
              <ac:spMk id="10" creationId="{047A528C-E8EF-4C3D-A9FF-5C20ECF28D17}"/>
            </ac:spMkLst>
          </pc:spChg>
        </pc:sldLayoutChg>
      </pc:sldMasterChg>
      <pc:sldMasterChg chg="delSldLayout modSldLayout">
        <pc:chgData name="t.onozawa.507@ms.saitama-u.ac.jp" userId="273278e5-c141-4af5-a1b3-f393ecd91632" providerId="ADAL" clId="{9C0037CE-32F8-4698-974F-521ED5769D03}" dt="2022-11-22T04:20:07.742" v="1057" actId="47"/>
        <pc:sldMasterMkLst>
          <pc:docMk/>
          <pc:sldMasterMk cId="70889400" sldId="2147483672"/>
        </pc:sldMasterMkLst>
        <pc:sldLayoutChg chg="del">
          <pc:chgData name="t.onozawa.507@ms.saitama-u.ac.jp" userId="273278e5-c141-4af5-a1b3-f393ecd91632" providerId="ADAL" clId="{9C0037CE-32F8-4698-974F-521ED5769D03}" dt="2022-11-21T06:26:32.798" v="65" actId="47"/>
          <pc:sldLayoutMkLst>
            <pc:docMk/>
            <pc:sldMasterMk cId="70889400" sldId="2147483672"/>
            <pc:sldLayoutMk cId="931905652" sldId="2147483684"/>
          </pc:sldLayoutMkLst>
        </pc:sldLayoutChg>
        <pc:sldLayoutChg chg="delSp del">
          <pc:chgData name="t.onozawa.507@ms.saitama-u.ac.jp" userId="273278e5-c141-4af5-a1b3-f393ecd91632" providerId="ADAL" clId="{9C0037CE-32F8-4698-974F-521ED5769D03}" dt="2022-11-21T06:26:32.798" v="65" actId="47"/>
          <pc:sldLayoutMkLst>
            <pc:docMk/>
            <pc:sldMasterMk cId="70889400" sldId="2147483672"/>
            <pc:sldLayoutMk cId="1016089658" sldId="2147483685"/>
          </pc:sldLayoutMkLst>
          <pc:spChg chg="del">
            <ac:chgData name="t.onozawa.507@ms.saitama-u.ac.jp" userId="273278e5-c141-4af5-a1b3-f393ecd91632" providerId="ADAL" clId="{9C0037CE-32F8-4698-974F-521ED5769D03}" dt="2022-11-21T06:26:26.244" v="12"/>
            <ac:spMkLst>
              <pc:docMk/>
              <pc:sldMasterMk cId="70889400" sldId="2147483672"/>
              <pc:sldLayoutMk cId="1016089658" sldId="2147483685"/>
              <ac:spMk id="14" creationId="{AA7197DB-3ADA-4E8F-8C0E-A1974B85D296}"/>
            </ac:spMkLst>
          </pc:spChg>
        </pc:sldLayoutChg>
        <pc:sldLayoutChg chg="del">
          <pc:chgData name="t.onozawa.507@ms.saitama-u.ac.jp" userId="273278e5-c141-4af5-a1b3-f393ecd91632" providerId="ADAL" clId="{9C0037CE-32F8-4698-974F-521ED5769D03}" dt="2022-11-22T04:20:07.742" v="1057" actId="47"/>
          <pc:sldLayoutMkLst>
            <pc:docMk/>
            <pc:sldMasterMk cId="70889400" sldId="2147483672"/>
            <pc:sldLayoutMk cId="2920673185" sldId="2147483685"/>
          </pc:sldLayoutMkLst>
        </pc:sldLayoutChg>
        <pc:sldLayoutChg chg="del">
          <pc:chgData name="t.onozawa.507@ms.saitama-u.ac.jp" userId="273278e5-c141-4af5-a1b3-f393ecd91632" providerId="ADAL" clId="{9C0037CE-32F8-4698-974F-521ED5769D03}" dt="2022-11-21T06:26:32.798" v="65" actId="47"/>
          <pc:sldLayoutMkLst>
            <pc:docMk/>
            <pc:sldMasterMk cId="70889400" sldId="2147483672"/>
            <pc:sldLayoutMk cId="3159189549" sldId="2147483686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B38A15-7336-4549-8968-BA4FA9146E0A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CC8F8F-DDAF-4E07-93E7-285D667898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6477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sz="16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Meiryo UI" panose="020B0604030504040204" pitchFamily="50" charset="-128"/>
              <a:cs typeface="Arial" panose="020B0604020202020204" pitchFamily="34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1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D99346F-3487-074D-9988-05AF151D132E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rPr>
              <a:pPr marL="0" marR="0" lvl="0" indent="0" algn="r" defTabSz="91418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54840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67451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43621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07528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51896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6813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In our work, we provide two contributions as shown in the slide.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is a very early stage of the self-driving application on the embedded many-core platform.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In future work, we have to parallelize </a:t>
            </a:r>
            <a:r>
              <a:rPr lang="en-US" altLang="ja-JP" dirty="0"/>
              <a:t>remains of self-driving localization and other algorithms.</a:t>
            </a:r>
            <a:br>
              <a:rPr lang="en-US" altLang="ja-JP" dirty="0"/>
            </a:br>
            <a:r>
              <a:rPr lang="en-US" altLang="ja-JP" dirty="0"/>
              <a:t>In</a:t>
            </a:r>
            <a:r>
              <a:rPr lang="en-US" altLang="ja-JP" baseline="0" dirty="0"/>
              <a:t> addition, we would like to</a:t>
            </a:r>
            <a:r>
              <a:rPr kumimoji="1" lang="en-US" altLang="ja-JP" dirty="0"/>
              <a:t> run benchmark applications such as </a:t>
            </a:r>
            <a:r>
              <a:rPr kumimoji="1" lang="en-US" altLang="ja-JP" dirty="0" err="1"/>
              <a:t>Rodinia</a:t>
            </a:r>
            <a:r>
              <a:rPr kumimoji="1" lang="en-US" altLang="ja-JP" dirty="0"/>
              <a:t> for furthermore analysis.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1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B6BBC72-A9F3-4BF3-8E06-B8A1734BF375}" type="slidenum">
              <a:rPr kumimoji="1" lang="en-US" altLang="ja-JP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rPr>
              <a:pPr marL="0" marR="0" lvl="0" indent="0" algn="r" defTabSz="91418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1" lang="en-US" altLang="ja-JP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44020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39186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55921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88564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まとめは以下のようになっています。</a:t>
            </a:r>
            <a:endParaRPr kumimoji="1" lang="en-US" altLang="ja-JP" dirty="0"/>
          </a:p>
          <a:p>
            <a:r>
              <a:rPr kumimoji="1" lang="ja-JP" altLang="en-US" dirty="0"/>
              <a:t>発表は以上です。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5335F9-2C12-4A7F-A3C4-213D5E7720D0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138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sz="16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Meiryo UI" panose="020B0604030504040204" pitchFamily="50" charset="-128"/>
              <a:cs typeface="Arial" panose="020B0604020202020204" pitchFamily="34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1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D99346F-3487-074D-9988-05AF151D132E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rPr>
              <a:pPr marL="0" marR="0" lvl="0" indent="0" algn="r" defTabSz="91418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57554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15092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74" cy="4439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53" name="Google Shape;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74" cy="4439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61" name="Google Shape;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15774b94c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15774b94c6_0_0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00" cy="4439700"/>
          </a:xfrm>
          <a:prstGeom prst="rect">
            <a:avLst/>
          </a:prstGeom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g115774b94c6_0_0:notes"/>
          <p:cNvSpPr txBox="1">
            <a:spLocks noGrp="1"/>
          </p:cNvSpPr>
          <p:nvPr>
            <p:ph type="sldNum" idx="12"/>
          </p:nvPr>
        </p:nvSpPr>
        <p:spPr>
          <a:xfrm>
            <a:off x="3816513" y="9369835"/>
            <a:ext cx="2917800" cy="495000"/>
          </a:xfrm>
          <a:prstGeom prst="rect">
            <a:avLst/>
          </a:prstGeom>
        </p:spPr>
        <p:txBody>
          <a:bodyPr spcFirstLastPara="1" wrap="square" lIns="91350" tIns="45675" rIns="91350" bIns="456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74" cy="4439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d383ae67c48f61e_7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00" cy="4439700"/>
          </a:xfrm>
          <a:prstGeom prst="rect">
            <a:avLst/>
          </a:prstGeom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7d383ae67c48f61e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9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74" cy="4439841"/>
          </a:xfrm>
          <a:prstGeom prst="rect">
            <a:avLst/>
          </a:prstGeom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74" cy="4439841"/>
          </a:xfrm>
          <a:prstGeom prst="rect">
            <a:avLst/>
          </a:prstGeom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d383ae67c48f61e_0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00" cy="4439700"/>
          </a:xfrm>
          <a:prstGeom prst="rect">
            <a:avLst/>
          </a:prstGeom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g7d383ae67c48f61e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74" cy="4439841"/>
          </a:xfrm>
          <a:prstGeom prst="rect">
            <a:avLst/>
          </a:prstGeom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12930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74" cy="4439841"/>
          </a:xfrm>
          <a:prstGeom prst="rect">
            <a:avLst/>
          </a:prstGeom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74" cy="4439841"/>
          </a:xfrm>
          <a:prstGeom prst="rect">
            <a:avLst/>
          </a:prstGeom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74" cy="4439841"/>
          </a:xfrm>
          <a:prstGeom prst="rect">
            <a:avLst/>
          </a:prstGeom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>
            <a:spLocks noGrp="1"/>
          </p:cNvSpPr>
          <p:nvPr>
            <p:ph type="body" idx="1"/>
          </p:nvPr>
        </p:nvSpPr>
        <p:spPr>
          <a:xfrm>
            <a:off x="672945" y="4686499"/>
            <a:ext cx="5389874" cy="4439841"/>
          </a:xfrm>
          <a:prstGeom prst="rect">
            <a:avLst/>
          </a:prstGeom>
        </p:spPr>
        <p:txBody>
          <a:bodyPr spcFirstLastPara="1" wrap="square" lIns="91350" tIns="45675" rIns="91350" bIns="456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3950" cy="37004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320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9002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B6BBC72-A9F3-4BF3-8E06-B8A1734BF375}" type="slidenum">
              <a:rPr lang="en-US" altLang="ja-JP" smtClean="0"/>
              <a:pPr>
                <a:defRPr/>
              </a:pPr>
              <a:t>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856131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5569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5714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55335F9-2C12-4A7F-A3C4-213D5E7720D0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8923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557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032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68143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3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1800" b="1" u="none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3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E8D0D8EC-D9B4-4B45-BD6E-5EF7852755C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101798" indent="-101798">
              <a:lnSpc>
                <a:spcPct val="100000"/>
              </a:lnSpc>
              <a:buFont typeface="Wingdings" panose="05000000000000000000" pitchFamily="2" charset="2"/>
              <a:buChar char="n"/>
              <a:defRPr sz="1800" b="1"/>
            </a:lvl1pPr>
            <a:lvl2pPr marL="300931" indent="-98227">
              <a:lnSpc>
                <a:spcPct val="100000"/>
              </a:lnSpc>
              <a:buFont typeface="メイリオ" panose="020B0604030504040204" pitchFamily="50" charset="-128"/>
              <a:buChar char="⁃"/>
              <a:defRPr sz="1500" b="0"/>
            </a:lvl2pPr>
            <a:lvl3pPr marL="504528" indent="-102692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3pPr>
            <a:lvl4pPr marL="708125" indent="-102692">
              <a:lnSpc>
                <a:spcPct val="100000"/>
              </a:lnSpc>
              <a:buFont typeface="メイリオ" panose="020B0604030504040204" pitchFamily="50" charset="-128"/>
              <a:buChar char="‑"/>
              <a:defRPr sz="1500" b="0"/>
            </a:lvl4pPr>
            <a:lvl5pPr marL="907256" indent="-98227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7BC3A2-DB33-4E22-ACA5-0108753F70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" y="6626320"/>
            <a:ext cx="8229602" cy="231680"/>
          </a:xfrm>
        </p:spPr>
        <p:txBody>
          <a:bodyPr/>
          <a:lstStyle>
            <a:lvl1pPr marL="0" indent="0">
              <a:buNone/>
              <a:defRPr sz="9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25832613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3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1800" b="1" u="none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3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E8D0D8EC-D9B4-4B45-BD6E-5EF7852755C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101798" indent="-101798">
              <a:lnSpc>
                <a:spcPct val="100000"/>
              </a:lnSpc>
              <a:buFont typeface="Wingdings" panose="05000000000000000000" pitchFamily="2" charset="2"/>
              <a:buChar char="n"/>
              <a:defRPr sz="1800" b="1"/>
            </a:lvl1pPr>
            <a:lvl2pPr marL="300931" indent="-98227">
              <a:lnSpc>
                <a:spcPct val="100000"/>
              </a:lnSpc>
              <a:buFont typeface="メイリオ" panose="020B0604030504040204" pitchFamily="50" charset="-128"/>
              <a:buChar char="⁃"/>
              <a:defRPr sz="1500" b="0"/>
            </a:lvl2pPr>
            <a:lvl3pPr marL="504528" indent="-102692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3pPr>
            <a:lvl4pPr marL="708125" indent="-102692">
              <a:lnSpc>
                <a:spcPct val="100000"/>
              </a:lnSpc>
              <a:buFont typeface="メイリオ" panose="020B0604030504040204" pitchFamily="50" charset="-128"/>
              <a:buChar char="‑"/>
              <a:defRPr sz="1500" b="0"/>
            </a:lvl4pPr>
            <a:lvl5pPr marL="907256" indent="-98227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7BC3A2-DB33-4E22-ACA5-0108753F70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" y="6626320"/>
            <a:ext cx="8229602" cy="231680"/>
          </a:xfrm>
        </p:spPr>
        <p:txBody>
          <a:bodyPr/>
          <a:lstStyle>
            <a:lvl1pPr marL="0" indent="0">
              <a:buNone/>
              <a:defRPr sz="9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5226955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3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1800" b="1" u="none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3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E8D0D8EC-D9B4-4B45-BD6E-5EF7852755C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101798" indent="-101798">
              <a:lnSpc>
                <a:spcPct val="100000"/>
              </a:lnSpc>
              <a:buFont typeface="Wingdings" panose="05000000000000000000" pitchFamily="2" charset="2"/>
              <a:buChar char="n"/>
              <a:defRPr sz="1800" b="1"/>
            </a:lvl1pPr>
            <a:lvl2pPr marL="300931" indent="-98227">
              <a:lnSpc>
                <a:spcPct val="100000"/>
              </a:lnSpc>
              <a:buFont typeface="メイリオ" panose="020B0604030504040204" pitchFamily="50" charset="-128"/>
              <a:buChar char="⁃"/>
              <a:defRPr sz="1500" b="0"/>
            </a:lvl2pPr>
            <a:lvl3pPr marL="504528" indent="-102692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3pPr>
            <a:lvl4pPr marL="708125" indent="-102692">
              <a:lnSpc>
                <a:spcPct val="100000"/>
              </a:lnSpc>
              <a:buFont typeface="メイリオ" panose="020B0604030504040204" pitchFamily="50" charset="-128"/>
              <a:buChar char="‑"/>
              <a:defRPr sz="1500" b="0"/>
            </a:lvl4pPr>
            <a:lvl5pPr marL="907256" indent="-98227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7BC3A2-DB33-4E22-ACA5-0108753F70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" y="6626320"/>
            <a:ext cx="8229602" cy="231680"/>
          </a:xfrm>
        </p:spPr>
        <p:txBody>
          <a:bodyPr/>
          <a:lstStyle>
            <a:lvl1pPr marL="0" indent="0">
              <a:buNone/>
              <a:defRPr sz="9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635174523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3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1800" b="1" u="none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3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E8D0D8EC-D9B4-4B45-BD6E-5EF7852755C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101798" indent="-101798">
              <a:lnSpc>
                <a:spcPct val="100000"/>
              </a:lnSpc>
              <a:buFont typeface="Wingdings" panose="05000000000000000000" pitchFamily="2" charset="2"/>
              <a:buChar char="n"/>
              <a:defRPr sz="1800" b="1"/>
            </a:lvl1pPr>
            <a:lvl2pPr marL="300931" indent="-98227">
              <a:lnSpc>
                <a:spcPct val="100000"/>
              </a:lnSpc>
              <a:buFont typeface="メイリオ" panose="020B0604030504040204" pitchFamily="50" charset="-128"/>
              <a:buChar char="⁃"/>
              <a:defRPr sz="1500" b="0"/>
            </a:lvl2pPr>
            <a:lvl3pPr marL="504528" indent="-102692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3pPr>
            <a:lvl4pPr marL="708125" indent="-102692">
              <a:lnSpc>
                <a:spcPct val="100000"/>
              </a:lnSpc>
              <a:buFont typeface="メイリオ" panose="020B0604030504040204" pitchFamily="50" charset="-128"/>
              <a:buChar char="‑"/>
              <a:defRPr sz="1500" b="0"/>
            </a:lvl4pPr>
            <a:lvl5pPr marL="907256" indent="-98227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7BC3A2-DB33-4E22-ACA5-0108753F70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" y="6626320"/>
            <a:ext cx="8229602" cy="231680"/>
          </a:xfrm>
        </p:spPr>
        <p:txBody>
          <a:bodyPr/>
          <a:lstStyle>
            <a:lvl1pPr marL="0" indent="0">
              <a:buNone/>
              <a:defRPr sz="9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2380378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3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1800" b="1" u="none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3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E8D0D8EC-D9B4-4B45-BD6E-5EF7852755C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101798" indent="-101798">
              <a:lnSpc>
                <a:spcPct val="100000"/>
              </a:lnSpc>
              <a:buFont typeface="Wingdings" panose="05000000000000000000" pitchFamily="2" charset="2"/>
              <a:buChar char="n"/>
              <a:defRPr sz="1800" b="1"/>
            </a:lvl1pPr>
            <a:lvl2pPr marL="300931" indent="-98227">
              <a:lnSpc>
                <a:spcPct val="100000"/>
              </a:lnSpc>
              <a:buFont typeface="メイリオ" panose="020B0604030504040204" pitchFamily="50" charset="-128"/>
              <a:buChar char="⁃"/>
              <a:defRPr sz="1500" b="0"/>
            </a:lvl2pPr>
            <a:lvl3pPr marL="504528" indent="-102692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3pPr>
            <a:lvl4pPr marL="708125" indent="-102692">
              <a:lnSpc>
                <a:spcPct val="100000"/>
              </a:lnSpc>
              <a:buFont typeface="メイリオ" panose="020B0604030504040204" pitchFamily="50" charset="-128"/>
              <a:buChar char="‑"/>
              <a:defRPr sz="1500" b="0"/>
            </a:lvl4pPr>
            <a:lvl5pPr marL="907256" indent="-98227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7BC3A2-DB33-4E22-ACA5-0108753F70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" y="6626320"/>
            <a:ext cx="8229602" cy="231680"/>
          </a:xfrm>
        </p:spPr>
        <p:txBody>
          <a:bodyPr/>
          <a:lstStyle>
            <a:lvl1pPr marL="0" indent="0">
              <a:buNone/>
              <a:defRPr sz="9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765766524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3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1800" b="1" u="none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3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E8D0D8EC-D9B4-4B45-BD6E-5EF7852755C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101798" indent="-101798">
              <a:lnSpc>
                <a:spcPct val="100000"/>
              </a:lnSpc>
              <a:buFont typeface="Wingdings" panose="05000000000000000000" pitchFamily="2" charset="2"/>
              <a:buChar char="n"/>
              <a:defRPr sz="1800" b="1"/>
            </a:lvl1pPr>
            <a:lvl2pPr marL="300931" indent="-98227">
              <a:lnSpc>
                <a:spcPct val="100000"/>
              </a:lnSpc>
              <a:buFont typeface="メイリオ" panose="020B0604030504040204" pitchFamily="50" charset="-128"/>
              <a:buChar char="⁃"/>
              <a:defRPr sz="1500" b="0"/>
            </a:lvl2pPr>
            <a:lvl3pPr marL="504528" indent="-102692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3pPr>
            <a:lvl4pPr marL="708125" indent="-102692">
              <a:lnSpc>
                <a:spcPct val="100000"/>
              </a:lnSpc>
              <a:buFont typeface="メイリオ" panose="020B0604030504040204" pitchFamily="50" charset="-128"/>
              <a:buChar char="‑"/>
              <a:defRPr sz="1500" b="0"/>
            </a:lvl4pPr>
            <a:lvl5pPr marL="907256" indent="-98227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7BC3A2-DB33-4E22-ACA5-0108753F70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" y="6626320"/>
            <a:ext cx="8229602" cy="231680"/>
          </a:xfrm>
        </p:spPr>
        <p:txBody>
          <a:bodyPr/>
          <a:lstStyle>
            <a:lvl1pPr marL="0" indent="0">
              <a:buNone/>
              <a:defRPr sz="9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091310453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3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1800" b="1" u="none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3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E8D0D8EC-D9B4-4B45-BD6E-5EF7852755C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101798" indent="-101798">
              <a:lnSpc>
                <a:spcPct val="100000"/>
              </a:lnSpc>
              <a:buFont typeface="Wingdings" panose="05000000000000000000" pitchFamily="2" charset="2"/>
              <a:buChar char="n"/>
              <a:defRPr sz="1800" b="1"/>
            </a:lvl1pPr>
            <a:lvl2pPr marL="300931" indent="-98227">
              <a:lnSpc>
                <a:spcPct val="100000"/>
              </a:lnSpc>
              <a:buFont typeface="メイリオ" panose="020B0604030504040204" pitchFamily="50" charset="-128"/>
              <a:buChar char="⁃"/>
              <a:defRPr sz="1500" b="0"/>
            </a:lvl2pPr>
            <a:lvl3pPr marL="504528" indent="-102692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3pPr>
            <a:lvl4pPr marL="708125" indent="-102692">
              <a:lnSpc>
                <a:spcPct val="100000"/>
              </a:lnSpc>
              <a:buFont typeface="メイリオ" panose="020B0604030504040204" pitchFamily="50" charset="-128"/>
              <a:buChar char="‑"/>
              <a:defRPr sz="1500" b="0"/>
            </a:lvl4pPr>
            <a:lvl5pPr marL="907256" indent="-98227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7BC3A2-DB33-4E22-ACA5-0108753F70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" y="6626320"/>
            <a:ext cx="8229602" cy="231680"/>
          </a:xfrm>
        </p:spPr>
        <p:txBody>
          <a:bodyPr/>
          <a:lstStyle>
            <a:lvl1pPr marL="0" indent="0">
              <a:buNone/>
              <a:defRPr sz="9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272464575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3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1800" b="1" u="none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3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E8D0D8EC-D9B4-4B45-BD6E-5EF7852755C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101798" indent="-101798">
              <a:lnSpc>
                <a:spcPct val="100000"/>
              </a:lnSpc>
              <a:buFont typeface="Wingdings" panose="05000000000000000000" pitchFamily="2" charset="2"/>
              <a:buChar char="n"/>
              <a:defRPr sz="1800" b="1"/>
            </a:lvl1pPr>
            <a:lvl2pPr marL="300931" indent="-98227">
              <a:lnSpc>
                <a:spcPct val="100000"/>
              </a:lnSpc>
              <a:buFont typeface="メイリオ" panose="020B0604030504040204" pitchFamily="50" charset="-128"/>
              <a:buChar char="⁃"/>
              <a:defRPr sz="1500" b="0"/>
            </a:lvl2pPr>
            <a:lvl3pPr marL="504528" indent="-102692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3pPr>
            <a:lvl4pPr marL="708125" indent="-102692">
              <a:lnSpc>
                <a:spcPct val="100000"/>
              </a:lnSpc>
              <a:buFont typeface="メイリオ" panose="020B0604030504040204" pitchFamily="50" charset="-128"/>
              <a:buChar char="‑"/>
              <a:defRPr sz="1500" b="0"/>
            </a:lvl4pPr>
            <a:lvl5pPr marL="907256" indent="-98227">
              <a:lnSpc>
                <a:spcPct val="100000"/>
              </a:lnSpc>
              <a:buFont typeface="Times New Roman" panose="02020603050405020304" pitchFamily="18" charset="0"/>
              <a:buChar char="̵"/>
              <a:defRPr sz="1500" b="0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7BC3A2-DB33-4E22-ACA5-0108753F70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" y="6626320"/>
            <a:ext cx="8229602" cy="231680"/>
          </a:xfrm>
        </p:spPr>
        <p:txBody>
          <a:bodyPr/>
          <a:lstStyle>
            <a:lvl1pPr marL="0" indent="0">
              <a:buNone/>
              <a:defRPr sz="9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89315965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5945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4761" y="-3882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0075" y="4748868"/>
            <a:ext cx="8515350" cy="317434"/>
          </a:xfrm>
        </p:spPr>
        <p:txBody>
          <a:bodyPr lIns="91440" rIns="9144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/>
              <a:t>開催日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00075" y="5136561"/>
            <a:ext cx="8543925" cy="320675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def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kumimoji="1" lang="ja-JP" altLang="en-US" dirty="0"/>
              <a:t>講座名</a:t>
            </a:r>
          </a:p>
        </p:txBody>
      </p:sp>
      <p:sp>
        <p:nvSpPr>
          <p:cNvPr id="16" name="テキスト プレースホルダー 15"/>
          <p:cNvSpPr>
            <a:spLocks noGrp="1"/>
          </p:cNvSpPr>
          <p:nvPr>
            <p:ph type="body" sz="quarter" idx="14"/>
          </p:nvPr>
        </p:nvSpPr>
        <p:spPr>
          <a:xfrm>
            <a:off x="3841339" y="73506"/>
            <a:ext cx="5281841" cy="1331912"/>
          </a:xfrm>
        </p:spPr>
        <p:txBody>
          <a:bodyPr>
            <a:normAutofit/>
          </a:bodyPr>
          <a:lstStyle>
            <a:lvl1pPr algn="r">
              <a:lnSpc>
                <a:spcPts val="1040"/>
              </a:lnSpc>
              <a:spcAft>
                <a:spcPts val="0"/>
              </a:spcAft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0523322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/>
        </p:nvSpPr>
        <p:spPr bwMode="auto">
          <a:xfrm>
            <a:off x="304800" y="3784003"/>
            <a:ext cx="8496300" cy="0"/>
          </a:xfrm>
          <a:prstGeom prst="line">
            <a:avLst/>
          </a:prstGeom>
          <a:noFill/>
          <a:ln w="38100">
            <a:solidFill>
              <a:srgbClr val="3366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ja-JP" altLang="en-US" sz="1350"/>
          </a:p>
        </p:txBody>
      </p:sp>
      <p:sp>
        <p:nvSpPr>
          <p:cNvPr id="2344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857500"/>
            <a:ext cx="7772400" cy="1143000"/>
          </a:xfrm>
        </p:spPr>
        <p:txBody>
          <a:bodyPr/>
          <a:lstStyle>
            <a:lvl1pPr algn="ctr">
              <a:defRPr sz="3000" u="none"/>
            </a:lvl1pPr>
          </a:lstStyle>
          <a:p>
            <a:pPr lv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2344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2"/>
            <a:ext cx="6400800" cy="1419225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1800">
                <a:latin typeface="Century" pitchFamily="18" charset="0"/>
                <a:ea typeface="ＭＳ ゴシック" pitchFamily="49" charset="-128"/>
              </a:defRPr>
            </a:lvl1pPr>
          </a:lstStyle>
          <a:p>
            <a:pPr lvl="0"/>
            <a:r>
              <a:rPr lang="ja-JP" altLang="en-US" noProof="0"/>
              <a:t>マスター サブタイトルの書式設定</a:t>
            </a:r>
            <a:endParaRPr lang="ja-JP" altLang="ja-JP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3809321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コンテンツ プレースホルダー 12">
            <a:extLst>
              <a:ext uri="{FF2B5EF4-FFF2-40B4-BE49-F238E27FC236}">
                <a16:creationId xmlns:a16="http://schemas.microsoft.com/office/drawing/2014/main" id="{D0DBDDB7-EF81-4985-A107-D37CDB8F31C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839515" y="194562"/>
            <a:ext cx="2732485" cy="370118"/>
          </a:xfrm>
          <a:solidFill>
            <a:srgbClr val="BFDDFD"/>
          </a:solidFill>
          <a:ln>
            <a:solidFill>
              <a:srgbClr val="606060"/>
            </a:solidFill>
          </a:ln>
        </p:spPr>
        <p:txBody>
          <a:bodyPr/>
          <a:lstStyle>
            <a:lvl1pPr marL="0" indent="0">
              <a:buNone/>
              <a:defRPr sz="825">
                <a:solidFill>
                  <a:srgbClr val="BFDDFD"/>
                </a:solidFill>
              </a:defRPr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90479FD0-AA4E-49DC-9FD2-56530E7731B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135731" indent="-135731">
              <a:lnSpc>
                <a:spcPct val="100000"/>
              </a:lnSpc>
              <a:buFont typeface="Wingdings" panose="05000000000000000000" pitchFamily="2" charset="2"/>
              <a:buChar char="n"/>
              <a:defRPr sz="2400" b="1"/>
            </a:lvl1pPr>
            <a:lvl2pPr marL="401241" indent="-130969">
              <a:lnSpc>
                <a:spcPct val="100000"/>
              </a:lnSpc>
              <a:buFont typeface="メイリオ" panose="020B0604030504040204" pitchFamily="50" charset="-128"/>
              <a:buChar char="⁃"/>
              <a:defRPr sz="2400" b="1"/>
            </a:lvl2pPr>
            <a:lvl3pPr marL="672704" indent="-136922">
              <a:lnSpc>
                <a:spcPct val="100000"/>
              </a:lnSpc>
              <a:buFont typeface="Times New Roman" panose="02020603050405020304" pitchFamily="18" charset="0"/>
              <a:buChar char="̵"/>
              <a:defRPr sz="2400" b="1"/>
            </a:lvl3pPr>
            <a:lvl4pPr marL="944166" indent="-136922">
              <a:lnSpc>
                <a:spcPct val="100000"/>
              </a:lnSpc>
              <a:buFont typeface="メイリオ" panose="020B0604030504040204" pitchFamily="50" charset="-128"/>
              <a:buChar char="‑"/>
              <a:defRPr sz="2400" b="1"/>
            </a:lvl4pPr>
            <a:lvl5pPr marL="1209675" indent="-130969">
              <a:lnSpc>
                <a:spcPct val="100000"/>
              </a:lnSpc>
              <a:buFont typeface="Times New Roman" panose="02020603050405020304" pitchFamily="18" charset="0"/>
              <a:buChar char="̵"/>
              <a:defRPr sz="24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C53ADC1-80AF-4E9A-8B2D-ED6E6ED621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A7197DB-3ADA-4E8F-8C0E-A1974B85D296}"/>
              </a:ext>
            </a:extLst>
          </p:cNvPr>
          <p:cNvSpPr txBox="1"/>
          <p:nvPr/>
        </p:nvSpPr>
        <p:spPr>
          <a:xfrm>
            <a:off x="304800" y="341195"/>
            <a:ext cx="1652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b="1" dirty="0">
                <a:solidFill>
                  <a:srgbClr val="142976"/>
                </a:solidFill>
                <a:latin typeface="+mj-lt"/>
              </a:rPr>
              <a:t>Outline</a:t>
            </a:r>
            <a:endParaRPr kumimoji="1" lang="ja-JP" altLang="en-US" sz="2800" b="1" dirty="0">
              <a:solidFill>
                <a:srgbClr val="14297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92645462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2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2400" b="1" u="none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1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E8D0D8EC-D9B4-4B45-BD6E-5EF7852755C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265113" indent="-265113">
              <a:lnSpc>
                <a:spcPct val="100000"/>
              </a:lnSpc>
              <a:buFont typeface="Wingdings" panose="05000000000000000000" pitchFamily="2" charset="2"/>
              <a:buChar char="n"/>
              <a:defRPr sz="2400" b="1"/>
            </a:lvl1pPr>
            <a:lvl2pPr marL="401241" indent="-130969">
              <a:lnSpc>
                <a:spcPct val="100000"/>
              </a:lnSpc>
              <a:buFont typeface="メイリオ" panose="020B0604030504040204" pitchFamily="50" charset="-128"/>
              <a:buChar char="⁃"/>
              <a:defRPr sz="2000" b="0"/>
            </a:lvl2pPr>
            <a:lvl3pPr marL="672704" indent="-136922">
              <a:lnSpc>
                <a:spcPct val="100000"/>
              </a:lnSpc>
              <a:buFont typeface="Times New Roman" panose="02020603050405020304" pitchFamily="18" charset="0"/>
              <a:buChar char="̵"/>
              <a:defRPr sz="2000" b="0"/>
            </a:lvl3pPr>
            <a:lvl4pPr marL="944166" indent="-136922">
              <a:lnSpc>
                <a:spcPct val="100000"/>
              </a:lnSpc>
              <a:buFont typeface="メイリオ" panose="020B0604030504040204" pitchFamily="50" charset="-128"/>
              <a:buChar char="‑"/>
              <a:defRPr sz="2000" b="0"/>
            </a:lvl4pPr>
            <a:lvl5pPr marL="1209675" indent="-130969">
              <a:lnSpc>
                <a:spcPct val="100000"/>
              </a:lnSpc>
              <a:buFont typeface="Times New Roman" panose="02020603050405020304" pitchFamily="18" charset="0"/>
              <a:buChar char="̵"/>
              <a:defRPr sz="2000" b="0"/>
            </a:lvl5pPr>
          </a:lstStyle>
          <a:p>
            <a:pPr lvl="0"/>
            <a:r>
              <a:rPr lang="ja-JP" altLang="en-US" dirty="0"/>
              <a:t>マスター テキストの書式設定</a:t>
            </a:r>
            <a:r>
              <a:rPr lang="en-US" altLang="ja-JP" dirty="0" err="1"/>
              <a:t>qqqqqqqqqqqqqqqqqqqqqq</a:t>
            </a:r>
            <a:endParaRPr lang="ja-JP" altLang="en-US" dirty="0"/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7BC3A2-DB33-4E22-ACA5-0108753F70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626320"/>
            <a:ext cx="8229602" cy="23168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72100026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列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テキスト プレースホルダー 2">
            <a:extLst>
              <a:ext uri="{FF2B5EF4-FFF2-40B4-BE49-F238E27FC236}">
                <a16:creationId xmlns:a16="http://schemas.microsoft.com/office/drawing/2014/main" id="{4D7F4786-DE04-4D88-8C2C-D1ECC2AAD3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29200" y="4114801"/>
            <a:ext cx="3619500" cy="2187575"/>
          </a:xfrm>
          <a:solidFill>
            <a:srgbClr val="91B6DB"/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要素</a:t>
            </a:r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13" name="テキスト プレースホルダー 2">
            <a:extLst>
              <a:ext uri="{FF2B5EF4-FFF2-40B4-BE49-F238E27FC236}">
                <a16:creationId xmlns:a16="http://schemas.microsoft.com/office/drawing/2014/main" id="{7FB3B49C-E3D1-4770-8A07-0A47082AF8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5300" y="4114801"/>
            <a:ext cx="3619500" cy="2187575"/>
          </a:xfrm>
          <a:solidFill>
            <a:srgbClr val="91B6DB"/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要素</a:t>
            </a:r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15B15AF-8E6F-4CAD-AF63-FD7688595B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56297" y="1154114"/>
            <a:ext cx="3619500" cy="2187575"/>
          </a:xfrm>
          <a:solidFill>
            <a:srgbClr val="91B6DB"/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要素</a:t>
            </a:r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2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2100" u="none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1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</p:spTree>
    <p:extLst>
      <p:ext uri="{BB962C8B-B14F-4D97-AF65-F5344CB8AC3E}">
        <p14:creationId xmlns:p14="http://schemas.microsoft.com/office/powerpoint/2010/main" val="2536320179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列挙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テキスト プレースホルダー 2">
            <a:extLst>
              <a:ext uri="{FF2B5EF4-FFF2-40B4-BE49-F238E27FC236}">
                <a16:creationId xmlns:a16="http://schemas.microsoft.com/office/drawing/2014/main" id="{4D7F4786-DE04-4D88-8C2C-D1ECC2AAD3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62615" y="4114801"/>
            <a:ext cx="3619500" cy="2187575"/>
          </a:xfrm>
          <a:solidFill>
            <a:srgbClr val="91B6DB"/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要素</a:t>
            </a:r>
            <a:r>
              <a:rPr kumimoji="1" lang="en-US" altLang="ja-JP" dirty="0"/>
              <a:t>4</a:t>
            </a:r>
            <a:endParaRPr kumimoji="1" lang="ja-JP" altLang="en-US" dirty="0"/>
          </a:p>
        </p:txBody>
      </p:sp>
      <p:sp>
        <p:nvSpPr>
          <p:cNvPr id="13" name="テキスト プレースホルダー 2">
            <a:extLst>
              <a:ext uri="{FF2B5EF4-FFF2-40B4-BE49-F238E27FC236}">
                <a16:creationId xmlns:a16="http://schemas.microsoft.com/office/drawing/2014/main" id="{7FB3B49C-E3D1-4770-8A07-0A47082AF8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1885" y="4114801"/>
            <a:ext cx="3619500" cy="2187575"/>
          </a:xfrm>
          <a:solidFill>
            <a:srgbClr val="91B6DB"/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要素</a:t>
            </a:r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15B15AF-8E6F-4CAD-AF63-FD7688595B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1885" y="1382713"/>
            <a:ext cx="3619500" cy="2187575"/>
          </a:xfrm>
          <a:solidFill>
            <a:srgbClr val="91B6DB"/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要素</a:t>
            </a:r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2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2100" u="none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1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テキスト プレースホルダー 2">
            <a:extLst>
              <a:ext uri="{FF2B5EF4-FFF2-40B4-BE49-F238E27FC236}">
                <a16:creationId xmlns:a16="http://schemas.microsoft.com/office/drawing/2014/main" id="{F3F63DFD-D18B-46E3-BFCA-D74D4C21273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62615" y="1382712"/>
            <a:ext cx="3619500" cy="2187575"/>
          </a:xfrm>
          <a:solidFill>
            <a:srgbClr val="91B6DB"/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要素</a:t>
            </a:r>
            <a:r>
              <a:rPr kumimoji="1" lang="en-US" altLang="ja-JP" dirty="0"/>
              <a:t>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41217930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列挙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2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2100" u="none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1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テキスト プレースホルダー 2">
            <a:extLst>
              <a:ext uri="{FF2B5EF4-FFF2-40B4-BE49-F238E27FC236}">
                <a16:creationId xmlns:a16="http://schemas.microsoft.com/office/drawing/2014/main" id="{84AB5286-29DD-4B70-B633-4DDB6959E3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56297" y="1154114"/>
            <a:ext cx="3619500" cy="457199"/>
          </a:xfrm>
          <a:solidFill>
            <a:schemeClr val="bg2">
              <a:lumMod val="75000"/>
            </a:schemeClr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l">
              <a:buNone/>
              <a:defRPr sz="135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小見出し</a:t>
            </a:r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05653534-F7D2-4B44-9BA3-7885CAD8C018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2756297" y="1740023"/>
            <a:ext cx="3619500" cy="1601666"/>
          </a:xfrm>
          <a:ln w="12700">
            <a:solidFill>
              <a:srgbClr val="606060"/>
            </a:solidFill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0">
                <a:solidFill>
                  <a:schemeClr val="tx1"/>
                </a:solidFill>
              </a:defRPr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>
                <a:solidFill>
                  <a:schemeClr val="tx1"/>
                </a:solidFill>
              </a:defRPr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  <p:sp>
        <p:nvSpPr>
          <p:cNvPr id="12" name="テキスト プレースホルダー 2">
            <a:extLst>
              <a:ext uri="{FF2B5EF4-FFF2-40B4-BE49-F238E27FC236}">
                <a16:creationId xmlns:a16="http://schemas.microsoft.com/office/drawing/2014/main" id="{59C87E74-8A93-4D26-AED6-E0ADB7C878F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5300" y="4114800"/>
            <a:ext cx="3619500" cy="457199"/>
          </a:xfrm>
          <a:solidFill>
            <a:schemeClr val="bg2">
              <a:lumMod val="75000"/>
            </a:schemeClr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l">
              <a:buNone/>
              <a:defRPr sz="135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小見出し</a:t>
            </a:r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15" name="コンテンツ プレースホルダー 2">
            <a:extLst>
              <a:ext uri="{FF2B5EF4-FFF2-40B4-BE49-F238E27FC236}">
                <a16:creationId xmlns:a16="http://schemas.microsoft.com/office/drawing/2014/main" id="{1EB97FB0-33A0-4BAC-87B0-F88A6C7000AE}"/>
              </a:ext>
            </a:extLst>
          </p:cNvPr>
          <p:cNvSpPr>
            <a:spLocks noGrp="1"/>
          </p:cNvSpPr>
          <p:nvPr>
            <p:ph idx="25" hasCustomPrompt="1"/>
          </p:nvPr>
        </p:nvSpPr>
        <p:spPr>
          <a:xfrm>
            <a:off x="495300" y="4700709"/>
            <a:ext cx="3619500" cy="1601666"/>
          </a:xfrm>
          <a:ln w="12700">
            <a:solidFill>
              <a:srgbClr val="606060"/>
            </a:solidFill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0">
                <a:solidFill>
                  <a:schemeClr val="tx1"/>
                </a:solidFill>
              </a:defRPr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>
                <a:solidFill>
                  <a:schemeClr val="tx1"/>
                </a:solidFill>
              </a:defRPr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  <p:sp>
        <p:nvSpPr>
          <p:cNvPr id="16" name="テキスト プレースホルダー 2">
            <a:extLst>
              <a:ext uri="{FF2B5EF4-FFF2-40B4-BE49-F238E27FC236}">
                <a16:creationId xmlns:a16="http://schemas.microsoft.com/office/drawing/2014/main" id="{D2D69F95-9365-447A-98EB-A9A82816C4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29200" y="4124053"/>
            <a:ext cx="3619500" cy="457199"/>
          </a:xfrm>
          <a:solidFill>
            <a:schemeClr val="bg2">
              <a:lumMod val="75000"/>
            </a:schemeClr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l">
              <a:buNone/>
              <a:defRPr sz="135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小見出し</a:t>
            </a:r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17" name="コンテンツ プレースホルダー 2">
            <a:extLst>
              <a:ext uri="{FF2B5EF4-FFF2-40B4-BE49-F238E27FC236}">
                <a16:creationId xmlns:a16="http://schemas.microsoft.com/office/drawing/2014/main" id="{930224AD-FB87-4331-954F-170EA3140AE0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5029200" y="4709962"/>
            <a:ext cx="3619500" cy="1601666"/>
          </a:xfrm>
          <a:ln w="12700">
            <a:solidFill>
              <a:srgbClr val="606060"/>
            </a:solidFill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0">
                <a:solidFill>
                  <a:schemeClr val="tx1"/>
                </a:solidFill>
              </a:defRPr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>
                <a:solidFill>
                  <a:schemeClr val="tx1"/>
                </a:solidFill>
              </a:defRPr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521085189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小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AB9E185F-C3FA-4B04-93AF-F3FE9F40724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304800" y="978021"/>
            <a:ext cx="8534400" cy="987619"/>
          </a:xfrm>
          <a:ln>
            <a:noFill/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1"/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/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  <p:sp>
        <p:nvSpPr>
          <p:cNvPr id="12" name="テキスト プレースホルダー 2">
            <a:extLst>
              <a:ext uri="{FF2B5EF4-FFF2-40B4-BE49-F238E27FC236}">
                <a16:creationId xmlns:a16="http://schemas.microsoft.com/office/drawing/2014/main" id="{80EA95AD-16B8-43F8-8739-E50230C687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2208728"/>
            <a:ext cx="4129596" cy="375133"/>
          </a:xfrm>
          <a:solidFill>
            <a:schemeClr val="bg2">
              <a:lumMod val="75000"/>
            </a:schemeClr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l">
              <a:buNone/>
              <a:defRPr sz="135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小見出し</a:t>
            </a:r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2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2100" u="none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1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22" name="コンテンツ プレースホルダー 2">
            <a:extLst>
              <a:ext uri="{FF2B5EF4-FFF2-40B4-BE49-F238E27FC236}">
                <a16:creationId xmlns:a16="http://schemas.microsoft.com/office/drawing/2014/main" id="{2FF64880-6B53-4AE9-BFBA-43C8064ADD21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304800" y="2725028"/>
            <a:ext cx="4129596" cy="3668401"/>
          </a:xfrm>
          <a:ln w="12700">
            <a:solidFill>
              <a:srgbClr val="606060"/>
            </a:solidFill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0">
                <a:solidFill>
                  <a:schemeClr val="tx1"/>
                </a:solidFill>
              </a:defRPr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>
                <a:solidFill>
                  <a:schemeClr val="tx1"/>
                </a:solidFill>
              </a:defRPr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  <p:sp>
        <p:nvSpPr>
          <p:cNvPr id="14" name="テキスト プレースホルダー 2">
            <a:extLst>
              <a:ext uri="{FF2B5EF4-FFF2-40B4-BE49-F238E27FC236}">
                <a16:creationId xmlns:a16="http://schemas.microsoft.com/office/drawing/2014/main" id="{D2C88625-DFA4-44B8-9C9B-2875B2B9ACE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08017" y="2208727"/>
            <a:ext cx="4129596" cy="375133"/>
          </a:xfrm>
          <a:solidFill>
            <a:schemeClr val="bg2">
              <a:lumMod val="75000"/>
            </a:schemeClr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l">
              <a:buNone/>
              <a:defRPr sz="135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小見出し</a:t>
            </a:r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15" name="コンテンツ プレースホルダー 2">
            <a:extLst>
              <a:ext uri="{FF2B5EF4-FFF2-40B4-BE49-F238E27FC236}">
                <a16:creationId xmlns:a16="http://schemas.microsoft.com/office/drawing/2014/main" id="{CA72AB96-035A-4635-BE49-802D7ED57860}"/>
              </a:ext>
            </a:extLst>
          </p:cNvPr>
          <p:cNvSpPr>
            <a:spLocks noGrp="1"/>
          </p:cNvSpPr>
          <p:nvPr>
            <p:ph idx="26" hasCustomPrompt="1"/>
          </p:nvPr>
        </p:nvSpPr>
        <p:spPr>
          <a:xfrm>
            <a:off x="4708017" y="2725028"/>
            <a:ext cx="4129596" cy="3668401"/>
          </a:xfrm>
          <a:ln w="12700">
            <a:solidFill>
              <a:srgbClr val="606060"/>
            </a:solidFill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0">
                <a:solidFill>
                  <a:schemeClr val="tx1"/>
                </a:solidFill>
              </a:defRPr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>
                <a:solidFill>
                  <a:schemeClr val="tx1"/>
                </a:solidFill>
              </a:defRPr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513904575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小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AB9E185F-C3FA-4B04-93AF-F3FE9F40724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304800" y="978021"/>
            <a:ext cx="8534400" cy="987619"/>
          </a:xfrm>
          <a:ln>
            <a:noFill/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1"/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/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  <p:sp>
        <p:nvSpPr>
          <p:cNvPr id="12" name="テキスト プレースホルダー 2">
            <a:extLst>
              <a:ext uri="{FF2B5EF4-FFF2-40B4-BE49-F238E27FC236}">
                <a16:creationId xmlns:a16="http://schemas.microsoft.com/office/drawing/2014/main" id="{80EA95AD-16B8-43F8-8739-E50230C687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2208728"/>
            <a:ext cx="8534399" cy="375133"/>
          </a:xfrm>
          <a:solidFill>
            <a:schemeClr val="bg2">
              <a:lumMod val="75000"/>
            </a:schemeClr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l">
              <a:buNone/>
              <a:defRPr sz="135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小見出し</a:t>
            </a:r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2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2100" u="none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1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22" name="コンテンツ プレースホルダー 2">
            <a:extLst>
              <a:ext uri="{FF2B5EF4-FFF2-40B4-BE49-F238E27FC236}">
                <a16:creationId xmlns:a16="http://schemas.microsoft.com/office/drawing/2014/main" id="{2FF64880-6B53-4AE9-BFBA-43C8064ADD21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304800" y="2725028"/>
            <a:ext cx="8534399" cy="3668401"/>
          </a:xfrm>
          <a:ln w="12700">
            <a:solidFill>
              <a:srgbClr val="606060"/>
            </a:solidFill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0">
                <a:solidFill>
                  <a:schemeClr val="tx1"/>
                </a:solidFill>
              </a:defRPr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>
                <a:solidFill>
                  <a:schemeClr val="tx1"/>
                </a:solidFill>
              </a:defRPr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988834884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小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AB9E185F-C3FA-4B04-93AF-F3FE9F40724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304800" y="978021"/>
            <a:ext cx="8534400" cy="987619"/>
          </a:xfrm>
          <a:ln>
            <a:noFill/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1"/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/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  <p:sp>
        <p:nvSpPr>
          <p:cNvPr id="12" name="テキスト プレースホルダー 2">
            <a:extLst>
              <a:ext uri="{FF2B5EF4-FFF2-40B4-BE49-F238E27FC236}">
                <a16:creationId xmlns:a16="http://schemas.microsoft.com/office/drawing/2014/main" id="{80EA95AD-16B8-43F8-8739-E50230C687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2297507"/>
            <a:ext cx="2247900" cy="1093788"/>
          </a:xfrm>
          <a:solidFill>
            <a:srgbClr val="91B6DB"/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小見出し</a:t>
            </a:r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2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2100" u="none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1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18" name="テキスト プレースホルダー 2">
            <a:extLst>
              <a:ext uri="{FF2B5EF4-FFF2-40B4-BE49-F238E27FC236}">
                <a16:creationId xmlns:a16="http://schemas.microsoft.com/office/drawing/2014/main" id="{A66C52D7-43A9-4ADC-8CF9-9E3ED44D37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3798574"/>
            <a:ext cx="2247900" cy="1093788"/>
          </a:xfrm>
          <a:solidFill>
            <a:srgbClr val="91B6DB"/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小見出し</a:t>
            </a:r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19" name="テキスト プレースホルダー 2">
            <a:extLst>
              <a:ext uri="{FF2B5EF4-FFF2-40B4-BE49-F238E27FC236}">
                <a16:creationId xmlns:a16="http://schemas.microsoft.com/office/drawing/2014/main" id="{D9F9BF21-325A-421B-9773-6E51A67FE92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4800" y="5299641"/>
            <a:ext cx="2247900" cy="1093788"/>
          </a:xfrm>
          <a:solidFill>
            <a:srgbClr val="91B6DB"/>
          </a:solidFill>
          <a:ln w="19050"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小見出し</a:t>
            </a:r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21" name="コンテンツ プレースホルダー 2">
            <a:extLst>
              <a:ext uri="{FF2B5EF4-FFF2-40B4-BE49-F238E27FC236}">
                <a16:creationId xmlns:a16="http://schemas.microsoft.com/office/drawing/2014/main" id="{E0293CFB-3FFD-4FEB-A619-E7CA00525DAE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2628900" y="2297507"/>
            <a:ext cx="6208713" cy="1093788"/>
          </a:xfrm>
          <a:ln>
            <a:noFill/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1"/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/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  <p:sp>
        <p:nvSpPr>
          <p:cNvPr id="22" name="コンテンツ プレースホルダー 2">
            <a:extLst>
              <a:ext uri="{FF2B5EF4-FFF2-40B4-BE49-F238E27FC236}">
                <a16:creationId xmlns:a16="http://schemas.microsoft.com/office/drawing/2014/main" id="{2FF64880-6B53-4AE9-BFBA-43C8064ADD21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2628900" y="3800079"/>
            <a:ext cx="6208713" cy="1093788"/>
          </a:xfrm>
          <a:ln>
            <a:noFill/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1"/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/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  <p:sp>
        <p:nvSpPr>
          <p:cNvPr id="23" name="コンテンツ プレースホルダー 2">
            <a:extLst>
              <a:ext uri="{FF2B5EF4-FFF2-40B4-BE49-F238E27FC236}">
                <a16:creationId xmlns:a16="http://schemas.microsoft.com/office/drawing/2014/main" id="{B7951231-30ED-48F4-B002-E2C797272CC4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2628900" y="5299641"/>
            <a:ext cx="6208713" cy="1093788"/>
          </a:xfrm>
          <a:ln>
            <a:noFill/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1"/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/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611762637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23987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ー 8">
            <a:extLst>
              <a:ext uri="{FF2B5EF4-FFF2-40B4-BE49-F238E27FC236}">
                <a16:creationId xmlns:a16="http://schemas.microsoft.com/office/drawing/2014/main" id="{FED41BC5-2D0C-402C-9200-C51B47D8F98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38450" y="2359458"/>
            <a:ext cx="2876550" cy="878254"/>
          </a:xfrm>
          <a:solidFill>
            <a:srgbClr val="3D7BB9"/>
          </a:solidFill>
          <a:ln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58A634-A425-43F4-89C7-3BACFA0269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04800" y="3327521"/>
            <a:ext cx="2303860" cy="879475"/>
          </a:xfrm>
          <a:solidFill>
            <a:srgbClr val="BFDDFD"/>
          </a:solidFill>
          <a:ln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sz="1800" b="1"/>
            </a:lvl1pPr>
          </a:lstStyle>
          <a:p>
            <a:pPr lvl="0"/>
            <a:r>
              <a:rPr kumimoji="1" lang="ja-JP" altLang="en-US" dirty="0"/>
              <a:t>項目</a:t>
            </a:r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2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2100" u="none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1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C1308DAE-9045-45B2-B818-032E92AC85D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2838451" y="3328302"/>
            <a:ext cx="2876550" cy="890172"/>
          </a:xfrm>
          <a:ln w="38100">
            <a:solidFill>
              <a:schemeClr val="tx1">
                <a:lumMod val="65000"/>
                <a:lumOff val="35000"/>
              </a:schemeClr>
            </a:solidFill>
          </a:ln>
        </p:spPr>
        <p:txBody>
          <a:bodyPr anchor="ctr"/>
          <a:lstStyle>
            <a:lvl1pPr marL="0" indent="0" algn="ctr">
              <a:lnSpc>
                <a:spcPts val="2250"/>
              </a:lnSpc>
              <a:buFont typeface="Wingdings" panose="05000000000000000000" pitchFamily="2" charset="2"/>
              <a:buNone/>
              <a:defRPr sz="1500" b="1"/>
            </a:lvl1pPr>
            <a:lvl2pPr marL="401241" indent="-130969">
              <a:lnSpc>
                <a:spcPts val="2250"/>
              </a:lnSpc>
              <a:buFont typeface="メイリオ" panose="020B0604030504040204" pitchFamily="50" charset="-128"/>
              <a:buChar char="⁃"/>
              <a:defRPr sz="1350" b="0"/>
            </a:lvl2pPr>
            <a:lvl3pPr marL="672704" indent="-136922">
              <a:lnSpc>
                <a:spcPts val="2250"/>
              </a:lnSpc>
              <a:buFont typeface="Times New Roman" panose="02020603050405020304" pitchFamily="18" charset="0"/>
              <a:buChar char="̵"/>
              <a:defRPr sz="1200" b="0"/>
            </a:lvl3pPr>
            <a:lvl4pPr marL="944166" indent="-136922">
              <a:lnSpc>
                <a:spcPts val="2250"/>
              </a:lnSpc>
              <a:buFont typeface="メイリオ" panose="020B0604030504040204" pitchFamily="50" charset="-128"/>
              <a:buChar char="‑"/>
              <a:defRPr sz="1050" b="0"/>
            </a:lvl4pPr>
            <a:lvl5pPr marL="1209675" indent="-130969">
              <a:lnSpc>
                <a:spcPts val="2250"/>
              </a:lnSpc>
              <a:buFont typeface="Times New Roman" panose="02020603050405020304" pitchFamily="18" charset="0"/>
              <a:buChar char="̵"/>
              <a:defRPr sz="900" b="0"/>
            </a:lvl5pPr>
          </a:lstStyle>
          <a:p>
            <a:pPr lvl="0"/>
            <a:r>
              <a:rPr lang="ja-JP" altLang="en-US" dirty="0"/>
              <a:t>特徴</a:t>
            </a:r>
          </a:p>
        </p:txBody>
      </p:sp>
      <p:sp>
        <p:nvSpPr>
          <p:cNvPr id="21" name="コンテンツ プレースホルダー 2">
            <a:extLst>
              <a:ext uri="{FF2B5EF4-FFF2-40B4-BE49-F238E27FC236}">
                <a16:creationId xmlns:a16="http://schemas.microsoft.com/office/drawing/2014/main" id="{8DA74F02-09F6-4F67-9A26-516D3B31D0EB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838450" y="4358647"/>
            <a:ext cx="2876550" cy="890172"/>
          </a:xfrm>
          <a:ln w="38100">
            <a:solidFill>
              <a:schemeClr val="tx1">
                <a:lumMod val="65000"/>
                <a:lumOff val="35000"/>
              </a:schemeClr>
            </a:solidFill>
          </a:ln>
        </p:spPr>
        <p:txBody>
          <a:bodyPr anchor="ctr"/>
          <a:lstStyle>
            <a:lvl1pPr marL="0" indent="0" algn="ctr">
              <a:lnSpc>
                <a:spcPts val="2250"/>
              </a:lnSpc>
              <a:buFont typeface="Wingdings" panose="05000000000000000000" pitchFamily="2" charset="2"/>
              <a:buNone/>
              <a:defRPr sz="1500" b="1"/>
            </a:lvl1pPr>
            <a:lvl2pPr marL="401241" indent="-130969">
              <a:lnSpc>
                <a:spcPts val="2250"/>
              </a:lnSpc>
              <a:buFont typeface="メイリオ" panose="020B0604030504040204" pitchFamily="50" charset="-128"/>
              <a:buChar char="⁃"/>
              <a:defRPr sz="1350" b="0"/>
            </a:lvl2pPr>
            <a:lvl3pPr marL="672704" indent="-136922">
              <a:lnSpc>
                <a:spcPts val="2250"/>
              </a:lnSpc>
              <a:buFont typeface="Times New Roman" panose="02020603050405020304" pitchFamily="18" charset="0"/>
              <a:buChar char="̵"/>
              <a:defRPr sz="1200" b="0"/>
            </a:lvl3pPr>
            <a:lvl4pPr marL="944166" indent="-136922">
              <a:lnSpc>
                <a:spcPts val="2250"/>
              </a:lnSpc>
              <a:buFont typeface="メイリオ" panose="020B0604030504040204" pitchFamily="50" charset="-128"/>
              <a:buChar char="‑"/>
              <a:defRPr sz="1050" b="0"/>
            </a:lvl4pPr>
            <a:lvl5pPr marL="1209675" indent="-130969">
              <a:lnSpc>
                <a:spcPts val="2250"/>
              </a:lnSpc>
              <a:buFont typeface="Times New Roman" panose="02020603050405020304" pitchFamily="18" charset="0"/>
              <a:buChar char="̵"/>
              <a:defRPr sz="900" b="0"/>
            </a:lvl5pPr>
          </a:lstStyle>
          <a:p>
            <a:pPr lvl="0"/>
            <a:r>
              <a:rPr lang="ja-JP" altLang="en-US" dirty="0"/>
              <a:t>特徴</a:t>
            </a:r>
          </a:p>
        </p:txBody>
      </p:sp>
      <p:sp>
        <p:nvSpPr>
          <p:cNvPr id="23" name="コンテンツ プレースホルダー 2">
            <a:extLst>
              <a:ext uri="{FF2B5EF4-FFF2-40B4-BE49-F238E27FC236}">
                <a16:creationId xmlns:a16="http://schemas.microsoft.com/office/drawing/2014/main" id="{B4665B5A-F19A-4F2E-BAE1-1E8D257B98D6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961063" y="3328302"/>
            <a:ext cx="2876550" cy="890172"/>
          </a:xfrm>
          <a:ln w="38100">
            <a:solidFill>
              <a:schemeClr val="tx1">
                <a:lumMod val="65000"/>
                <a:lumOff val="35000"/>
              </a:schemeClr>
            </a:solidFill>
          </a:ln>
        </p:spPr>
        <p:txBody>
          <a:bodyPr anchor="ctr"/>
          <a:lstStyle>
            <a:lvl1pPr marL="0" indent="0" algn="ctr">
              <a:lnSpc>
                <a:spcPts val="2250"/>
              </a:lnSpc>
              <a:buFont typeface="Wingdings" panose="05000000000000000000" pitchFamily="2" charset="2"/>
              <a:buNone/>
              <a:defRPr sz="1500" b="1"/>
            </a:lvl1pPr>
            <a:lvl2pPr marL="401241" indent="-130969">
              <a:lnSpc>
                <a:spcPts val="2250"/>
              </a:lnSpc>
              <a:buFont typeface="メイリオ" panose="020B0604030504040204" pitchFamily="50" charset="-128"/>
              <a:buChar char="⁃"/>
              <a:defRPr sz="1350" b="0"/>
            </a:lvl2pPr>
            <a:lvl3pPr marL="672704" indent="-136922">
              <a:lnSpc>
                <a:spcPts val="2250"/>
              </a:lnSpc>
              <a:buFont typeface="Times New Roman" panose="02020603050405020304" pitchFamily="18" charset="0"/>
              <a:buChar char="̵"/>
              <a:defRPr sz="1200" b="0"/>
            </a:lvl3pPr>
            <a:lvl4pPr marL="944166" indent="-136922">
              <a:lnSpc>
                <a:spcPts val="2250"/>
              </a:lnSpc>
              <a:buFont typeface="メイリオ" panose="020B0604030504040204" pitchFamily="50" charset="-128"/>
              <a:buChar char="‑"/>
              <a:defRPr sz="1050" b="0"/>
            </a:lvl4pPr>
            <a:lvl5pPr marL="1209675" indent="-130969">
              <a:lnSpc>
                <a:spcPts val="2250"/>
              </a:lnSpc>
              <a:buFont typeface="Times New Roman" panose="02020603050405020304" pitchFamily="18" charset="0"/>
              <a:buChar char="̵"/>
              <a:defRPr sz="900" b="0"/>
            </a:lvl5pPr>
          </a:lstStyle>
          <a:p>
            <a:pPr lvl="0"/>
            <a:r>
              <a:rPr lang="ja-JP" altLang="en-US" dirty="0"/>
              <a:t>特徴</a:t>
            </a:r>
          </a:p>
        </p:txBody>
      </p:sp>
      <p:sp>
        <p:nvSpPr>
          <p:cNvPr id="24" name="コンテンツ プレースホルダー 2">
            <a:extLst>
              <a:ext uri="{FF2B5EF4-FFF2-40B4-BE49-F238E27FC236}">
                <a16:creationId xmlns:a16="http://schemas.microsoft.com/office/drawing/2014/main" id="{819F3428-3B63-4056-BB84-43BB7D0562E7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5961063" y="4358647"/>
            <a:ext cx="2876550" cy="890172"/>
          </a:xfrm>
          <a:ln w="38100">
            <a:solidFill>
              <a:schemeClr val="tx1">
                <a:lumMod val="65000"/>
                <a:lumOff val="35000"/>
              </a:schemeClr>
            </a:solidFill>
          </a:ln>
        </p:spPr>
        <p:txBody>
          <a:bodyPr anchor="ctr"/>
          <a:lstStyle>
            <a:lvl1pPr marL="0" indent="0" algn="ctr">
              <a:lnSpc>
                <a:spcPts val="2250"/>
              </a:lnSpc>
              <a:buFont typeface="Wingdings" panose="05000000000000000000" pitchFamily="2" charset="2"/>
              <a:buNone/>
              <a:defRPr sz="1500" b="1"/>
            </a:lvl1pPr>
            <a:lvl2pPr marL="401241" indent="-130969">
              <a:lnSpc>
                <a:spcPts val="2250"/>
              </a:lnSpc>
              <a:buFont typeface="メイリオ" panose="020B0604030504040204" pitchFamily="50" charset="-128"/>
              <a:buChar char="⁃"/>
              <a:defRPr sz="1350" b="0"/>
            </a:lvl2pPr>
            <a:lvl3pPr marL="672704" indent="-136922">
              <a:lnSpc>
                <a:spcPts val="2250"/>
              </a:lnSpc>
              <a:buFont typeface="Times New Roman" panose="02020603050405020304" pitchFamily="18" charset="0"/>
              <a:buChar char="̵"/>
              <a:defRPr sz="1200" b="0"/>
            </a:lvl3pPr>
            <a:lvl4pPr marL="944166" indent="-136922">
              <a:lnSpc>
                <a:spcPts val="2250"/>
              </a:lnSpc>
              <a:buFont typeface="メイリオ" panose="020B0604030504040204" pitchFamily="50" charset="-128"/>
              <a:buChar char="‑"/>
              <a:defRPr sz="1050" b="0"/>
            </a:lvl4pPr>
            <a:lvl5pPr marL="1209675" indent="-130969">
              <a:lnSpc>
                <a:spcPts val="2250"/>
              </a:lnSpc>
              <a:buFont typeface="Times New Roman" panose="02020603050405020304" pitchFamily="18" charset="0"/>
              <a:buChar char="̵"/>
              <a:defRPr sz="900" b="0"/>
            </a:lvl5pPr>
          </a:lstStyle>
          <a:p>
            <a:pPr lvl="0"/>
            <a:r>
              <a:rPr lang="ja-JP" altLang="en-US" dirty="0"/>
              <a:t>特徴</a:t>
            </a:r>
          </a:p>
        </p:txBody>
      </p:sp>
      <p:sp>
        <p:nvSpPr>
          <p:cNvPr id="25" name="コンテンツ プレースホルダー 2">
            <a:extLst>
              <a:ext uri="{FF2B5EF4-FFF2-40B4-BE49-F238E27FC236}">
                <a16:creationId xmlns:a16="http://schemas.microsoft.com/office/drawing/2014/main" id="{0AC4181C-98E7-4D20-B064-D94DB6318924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5961063" y="5388992"/>
            <a:ext cx="2876550" cy="890172"/>
          </a:xfrm>
          <a:ln w="38100">
            <a:solidFill>
              <a:schemeClr val="tx1">
                <a:lumMod val="65000"/>
                <a:lumOff val="35000"/>
              </a:schemeClr>
            </a:solidFill>
          </a:ln>
        </p:spPr>
        <p:txBody>
          <a:bodyPr anchor="ctr"/>
          <a:lstStyle>
            <a:lvl1pPr marL="0" indent="0" algn="ctr">
              <a:lnSpc>
                <a:spcPts val="2250"/>
              </a:lnSpc>
              <a:buFont typeface="Wingdings" panose="05000000000000000000" pitchFamily="2" charset="2"/>
              <a:buNone/>
              <a:defRPr sz="1500" b="1"/>
            </a:lvl1pPr>
            <a:lvl2pPr marL="401241" indent="-130969">
              <a:lnSpc>
                <a:spcPts val="2250"/>
              </a:lnSpc>
              <a:buFont typeface="メイリオ" panose="020B0604030504040204" pitchFamily="50" charset="-128"/>
              <a:buChar char="⁃"/>
              <a:defRPr sz="1350" b="0"/>
            </a:lvl2pPr>
            <a:lvl3pPr marL="672704" indent="-136922">
              <a:lnSpc>
                <a:spcPts val="2250"/>
              </a:lnSpc>
              <a:buFont typeface="Times New Roman" panose="02020603050405020304" pitchFamily="18" charset="0"/>
              <a:buChar char="̵"/>
              <a:defRPr sz="1200" b="0"/>
            </a:lvl3pPr>
            <a:lvl4pPr marL="944166" indent="-136922">
              <a:lnSpc>
                <a:spcPts val="2250"/>
              </a:lnSpc>
              <a:buFont typeface="メイリオ" panose="020B0604030504040204" pitchFamily="50" charset="-128"/>
              <a:buChar char="‑"/>
              <a:defRPr sz="1050" b="0"/>
            </a:lvl4pPr>
            <a:lvl5pPr marL="1209675" indent="-130969">
              <a:lnSpc>
                <a:spcPts val="2250"/>
              </a:lnSpc>
              <a:buFont typeface="Times New Roman" panose="02020603050405020304" pitchFamily="18" charset="0"/>
              <a:buChar char="̵"/>
              <a:defRPr sz="900" b="0"/>
            </a:lvl5pPr>
          </a:lstStyle>
          <a:p>
            <a:pPr lvl="0"/>
            <a:r>
              <a:rPr lang="ja-JP" altLang="en-US" dirty="0"/>
              <a:t>特徴</a:t>
            </a:r>
          </a:p>
        </p:txBody>
      </p:sp>
      <p:sp>
        <p:nvSpPr>
          <p:cNvPr id="27" name="テキスト プレースホルダー 2">
            <a:extLst>
              <a:ext uri="{FF2B5EF4-FFF2-40B4-BE49-F238E27FC236}">
                <a16:creationId xmlns:a16="http://schemas.microsoft.com/office/drawing/2014/main" id="{658F181B-6616-4492-9992-1B7B977E3E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04800" y="4358648"/>
            <a:ext cx="2303860" cy="879475"/>
          </a:xfrm>
          <a:solidFill>
            <a:srgbClr val="BFDDFD"/>
          </a:solidFill>
          <a:ln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sz="1800" b="1"/>
            </a:lvl1pPr>
          </a:lstStyle>
          <a:p>
            <a:pPr lvl="0"/>
            <a:r>
              <a:rPr kumimoji="1" lang="ja-JP" altLang="en-US" dirty="0"/>
              <a:t>項目</a:t>
            </a:r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28" name="テキスト プレースホルダー 2">
            <a:extLst>
              <a:ext uri="{FF2B5EF4-FFF2-40B4-BE49-F238E27FC236}">
                <a16:creationId xmlns:a16="http://schemas.microsoft.com/office/drawing/2014/main" id="{8DD76FB0-FA97-42EF-BA28-F965456B40D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800" y="5388993"/>
            <a:ext cx="2303860" cy="879475"/>
          </a:xfrm>
          <a:solidFill>
            <a:srgbClr val="BFDDFD"/>
          </a:solidFill>
          <a:ln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sz="1800" b="1"/>
            </a:lvl1pPr>
          </a:lstStyle>
          <a:p>
            <a:pPr lvl="0"/>
            <a:r>
              <a:rPr kumimoji="1" lang="ja-JP" altLang="en-US" dirty="0"/>
              <a:t>項目</a:t>
            </a:r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29" name="コンテンツ プレースホルダー 2">
            <a:extLst>
              <a:ext uri="{FF2B5EF4-FFF2-40B4-BE49-F238E27FC236}">
                <a16:creationId xmlns:a16="http://schemas.microsoft.com/office/drawing/2014/main" id="{BE41FEB3-7FE9-4E47-9CA2-EA257B44A583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2838450" y="5388992"/>
            <a:ext cx="2876550" cy="890172"/>
          </a:xfrm>
          <a:ln w="38100">
            <a:solidFill>
              <a:schemeClr val="tx1">
                <a:lumMod val="65000"/>
                <a:lumOff val="35000"/>
              </a:schemeClr>
            </a:solidFill>
          </a:ln>
        </p:spPr>
        <p:txBody>
          <a:bodyPr anchor="ctr"/>
          <a:lstStyle>
            <a:lvl1pPr marL="0" indent="0" algn="ctr">
              <a:lnSpc>
                <a:spcPts val="2250"/>
              </a:lnSpc>
              <a:buFont typeface="Wingdings" panose="05000000000000000000" pitchFamily="2" charset="2"/>
              <a:buNone/>
              <a:defRPr sz="1500" b="1"/>
            </a:lvl1pPr>
            <a:lvl2pPr marL="401241" indent="-130969">
              <a:lnSpc>
                <a:spcPts val="2250"/>
              </a:lnSpc>
              <a:buFont typeface="メイリオ" panose="020B0604030504040204" pitchFamily="50" charset="-128"/>
              <a:buChar char="⁃"/>
              <a:defRPr sz="1350" b="0"/>
            </a:lvl2pPr>
            <a:lvl3pPr marL="672704" indent="-136922">
              <a:lnSpc>
                <a:spcPts val="2250"/>
              </a:lnSpc>
              <a:buFont typeface="Times New Roman" panose="02020603050405020304" pitchFamily="18" charset="0"/>
              <a:buChar char="̵"/>
              <a:defRPr sz="1200" b="0"/>
            </a:lvl3pPr>
            <a:lvl4pPr marL="944166" indent="-136922">
              <a:lnSpc>
                <a:spcPts val="2250"/>
              </a:lnSpc>
              <a:buFont typeface="メイリオ" panose="020B0604030504040204" pitchFamily="50" charset="-128"/>
              <a:buChar char="‑"/>
              <a:defRPr sz="1050" b="0"/>
            </a:lvl4pPr>
            <a:lvl5pPr marL="1209675" indent="-130969">
              <a:lnSpc>
                <a:spcPts val="2250"/>
              </a:lnSpc>
              <a:buFont typeface="Times New Roman" panose="02020603050405020304" pitchFamily="18" charset="0"/>
              <a:buChar char="̵"/>
              <a:defRPr sz="900" b="0"/>
            </a:lvl5pPr>
          </a:lstStyle>
          <a:p>
            <a:pPr lvl="0"/>
            <a:r>
              <a:rPr lang="ja-JP" altLang="en-US" dirty="0"/>
              <a:t>特徴</a:t>
            </a:r>
          </a:p>
        </p:txBody>
      </p:sp>
      <p:sp>
        <p:nvSpPr>
          <p:cNvPr id="30" name="テキスト プレースホルダー 8">
            <a:extLst>
              <a:ext uri="{FF2B5EF4-FFF2-40B4-BE49-F238E27FC236}">
                <a16:creationId xmlns:a16="http://schemas.microsoft.com/office/drawing/2014/main" id="{D9A9D6DF-7701-43EE-8DDD-75D1FDBD415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61063" y="2359458"/>
            <a:ext cx="2876550" cy="878254"/>
          </a:xfrm>
          <a:solidFill>
            <a:srgbClr val="3D7BB9"/>
          </a:solidFill>
          <a:ln>
            <a:solidFill>
              <a:srgbClr val="606060"/>
            </a:solidFill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B</a:t>
            </a:r>
            <a:endParaRPr kumimoji="1" lang="ja-JP" altLang="en-US" dirty="0"/>
          </a:p>
        </p:txBody>
      </p:sp>
      <p:sp>
        <p:nvSpPr>
          <p:cNvPr id="32" name="コンテンツ プレースホルダー 2">
            <a:extLst>
              <a:ext uri="{FF2B5EF4-FFF2-40B4-BE49-F238E27FC236}">
                <a16:creationId xmlns:a16="http://schemas.microsoft.com/office/drawing/2014/main" id="{BEB8957E-D561-483C-BB55-890264B99BEB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304800" y="978021"/>
            <a:ext cx="8534400" cy="987619"/>
          </a:xfrm>
          <a:ln>
            <a:noFill/>
          </a:ln>
        </p:spPr>
        <p:txBody>
          <a:bodyPr/>
          <a:lstStyle>
            <a:lvl1pPr marL="135731" indent="-135731">
              <a:lnSpc>
                <a:spcPts val="1875"/>
              </a:lnSpc>
              <a:buFont typeface="Wingdings" panose="05000000000000000000" pitchFamily="2" charset="2"/>
              <a:buChar char="n"/>
              <a:defRPr sz="1500" b="1"/>
            </a:lvl1pPr>
            <a:lvl2pPr marL="401241" indent="-130969">
              <a:lnSpc>
                <a:spcPts val="1875"/>
              </a:lnSpc>
              <a:buFont typeface="メイリオ" panose="020B0604030504040204" pitchFamily="50" charset="-128"/>
              <a:buChar char="⁃"/>
              <a:defRPr sz="1200" b="0"/>
            </a:lvl2pPr>
            <a:lvl3pPr marL="672704" indent="-136922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3pPr>
            <a:lvl4pPr marL="944166" indent="-136922">
              <a:lnSpc>
                <a:spcPts val="1875"/>
              </a:lnSpc>
              <a:buFont typeface="メイリオ" panose="020B0604030504040204" pitchFamily="50" charset="-128"/>
              <a:buChar char="‑"/>
              <a:defRPr sz="1200" b="1"/>
            </a:lvl4pPr>
            <a:lvl5pPr marL="1209675" indent="-130969">
              <a:lnSpc>
                <a:spcPts val="1875"/>
              </a:lnSpc>
              <a:buFont typeface="Times New Roman" panose="02020603050405020304" pitchFamily="18" charset="0"/>
              <a:buChar char="̵"/>
              <a:defRPr sz="1200" b="1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171922456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2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2100" u="none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1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テキスト プレースホルダー 14">
            <a:extLst>
              <a:ext uri="{FF2B5EF4-FFF2-40B4-BE49-F238E27FC236}">
                <a16:creationId xmlns:a16="http://schemas.microsoft.com/office/drawing/2014/main" id="{81291BB6-0AF4-4EC0-8022-19E764753D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30066" y="1049044"/>
            <a:ext cx="2141934" cy="1320800"/>
          </a:xfrm>
          <a:solidFill>
            <a:srgbClr val="3D7BB9"/>
          </a:solidFill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11" name="テキスト プレースホルダー 14">
            <a:extLst>
              <a:ext uri="{FF2B5EF4-FFF2-40B4-BE49-F238E27FC236}">
                <a16:creationId xmlns:a16="http://schemas.microsoft.com/office/drawing/2014/main" id="{DFF71C6F-6F3B-4F21-A558-73719D0617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0" y="1049044"/>
            <a:ext cx="2141934" cy="1320800"/>
          </a:xfrm>
          <a:solidFill>
            <a:srgbClr val="3D7BB9"/>
          </a:solidFill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12" name="テキスト プレースホルダー 14">
            <a:extLst>
              <a:ext uri="{FF2B5EF4-FFF2-40B4-BE49-F238E27FC236}">
                <a16:creationId xmlns:a16="http://schemas.microsoft.com/office/drawing/2014/main" id="{FD00A74C-241C-49C2-96A9-CACCE692F53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13934" y="1049044"/>
            <a:ext cx="2141934" cy="1320800"/>
          </a:xfrm>
          <a:solidFill>
            <a:srgbClr val="3D7BB9"/>
          </a:solidFill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13" name="テキスト プレースホルダー 14">
            <a:extLst>
              <a:ext uri="{FF2B5EF4-FFF2-40B4-BE49-F238E27FC236}">
                <a16:creationId xmlns:a16="http://schemas.microsoft.com/office/drawing/2014/main" id="{82E8ABE5-6F49-4623-86DA-943A6FBC30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8132" y="1049044"/>
            <a:ext cx="2141934" cy="1320800"/>
          </a:xfrm>
          <a:solidFill>
            <a:srgbClr val="3D7BB9"/>
          </a:solidFill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3D7BB9"/>
                </a:solidFill>
              </a:defRPr>
            </a:lvl1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14" name="テキスト プレースホルダー 14">
            <a:extLst>
              <a:ext uri="{FF2B5EF4-FFF2-40B4-BE49-F238E27FC236}">
                <a16:creationId xmlns:a16="http://schemas.microsoft.com/office/drawing/2014/main" id="{61790489-A18B-454C-BDBC-96A9E5F04E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8132" y="2369844"/>
            <a:ext cx="2141934" cy="1320800"/>
          </a:xfrm>
          <a:solidFill>
            <a:srgbClr val="91B6DB"/>
          </a:solidFill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ja-JP" altLang="en-US" dirty="0"/>
              <a:t>項目</a:t>
            </a:r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BA92B4F7-8968-4CB6-882B-4840DB66050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8132" y="3690644"/>
            <a:ext cx="2141934" cy="1320800"/>
          </a:xfrm>
          <a:solidFill>
            <a:srgbClr val="91B6DB"/>
          </a:solidFill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b="1">
                <a:solidFill>
                  <a:schemeClr val="tx1"/>
                </a:solidFill>
              </a:defRPr>
            </a:lvl1pPr>
          </a:lstStyle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dirty="0"/>
              <a:t>項目</a:t>
            </a:r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16" name="テキスト プレースホルダー 14">
            <a:extLst>
              <a:ext uri="{FF2B5EF4-FFF2-40B4-BE49-F238E27FC236}">
                <a16:creationId xmlns:a16="http://schemas.microsoft.com/office/drawing/2014/main" id="{6D01931E-0383-423C-9718-D398B91CD2E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8132" y="5011444"/>
            <a:ext cx="2141934" cy="1320800"/>
          </a:xfrm>
          <a:solidFill>
            <a:srgbClr val="91B6DB"/>
          </a:solidFill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ja-JP" altLang="en-US" dirty="0"/>
              <a:t>項目</a:t>
            </a:r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17" name="テキスト プレースホルダー 14">
            <a:extLst>
              <a:ext uri="{FF2B5EF4-FFF2-40B4-BE49-F238E27FC236}">
                <a16:creationId xmlns:a16="http://schemas.microsoft.com/office/drawing/2014/main" id="{967E1739-9651-4F86-AC3E-9C94CB53EFE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30066" y="2369844"/>
            <a:ext cx="2141934" cy="1320800"/>
          </a:xfrm>
          <a:noFill/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142976"/>
                </a:solidFill>
              </a:defRPr>
            </a:lvl1pPr>
          </a:lstStyle>
          <a:p>
            <a:pPr lvl="0"/>
            <a:r>
              <a:rPr kumimoji="1" lang="ja-JP" altLang="en-US" dirty="0"/>
              <a:t>要素</a:t>
            </a:r>
          </a:p>
        </p:txBody>
      </p:sp>
      <p:sp>
        <p:nvSpPr>
          <p:cNvPr id="18" name="テキスト プレースホルダー 14">
            <a:extLst>
              <a:ext uri="{FF2B5EF4-FFF2-40B4-BE49-F238E27FC236}">
                <a16:creationId xmlns:a16="http://schemas.microsoft.com/office/drawing/2014/main" id="{C42B7102-F814-404A-8AA4-D18C00DD074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30066" y="3690644"/>
            <a:ext cx="2141934" cy="1320800"/>
          </a:xfrm>
          <a:noFill/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142976"/>
                </a:solidFill>
              </a:defRPr>
            </a:lvl1pPr>
          </a:lstStyle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dirty="0"/>
              <a:t>要素</a:t>
            </a:r>
          </a:p>
        </p:txBody>
      </p:sp>
      <p:sp>
        <p:nvSpPr>
          <p:cNvPr id="19" name="テキスト プレースホルダー 14">
            <a:extLst>
              <a:ext uri="{FF2B5EF4-FFF2-40B4-BE49-F238E27FC236}">
                <a16:creationId xmlns:a16="http://schemas.microsoft.com/office/drawing/2014/main" id="{3368CAD4-E928-4F4B-9661-590AD221CA7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0066" y="5011444"/>
            <a:ext cx="2141934" cy="1320800"/>
          </a:xfrm>
          <a:noFill/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142976"/>
                </a:solidFill>
              </a:defRPr>
            </a:lvl1pPr>
          </a:lstStyle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dirty="0"/>
              <a:t>要素</a:t>
            </a:r>
          </a:p>
        </p:txBody>
      </p:sp>
      <p:sp>
        <p:nvSpPr>
          <p:cNvPr id="20" name="テキスト プレースホルダー 14">
            <a:extLst>
              <a:ext uri="{FF2B5EF4-FFF2-40B4-BE49-F238E27FC236}">
                <a16:creationId xmlns:a16="http://schemas.microsoft.com/office/drawing/2014/main" id="{B5B8589D-EA53-4DAB-99E2-9D909082317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572000" y="2369844"/>
            <a:ext cx="2141934" cy="1320800"/>
          </a:xfrm>
          <a:noFill/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142976"/>
                </a:solidFill>
              </a:defRPr>
            </a:lvl1pPr>
          </a:lstStyle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dirty="0"/>
              <a:t>要素</a:t>
            </a:r>
          </a:p>
        </p:txBody>
      </p:sp>
      <p:sp>
        <p:nvSpPr>
          <p:cNvPr id="21" name="テキスト プレースホルダー 14">
            <a:extLst>
              <a:ext uri="{FF2B5EF4-FFF2-40B4-BE49-F238E27FC236}">
                <a16:creationId xmlns:a16="http://schemas.microsoft.com/office/drawing/2014/main" id="{3987225D-B364-439E-82C7-C7969A97A20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72000" y="3690644"/>
            <a:ext cx="2141934" cy="1320800"/>
          </a:xfrm>
          <a:noFill/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142976"/>
                </a:solidFill>
              </a:defRPr>
            </a:lvl1pPr>
          </a:lstStyle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dirty="0"/>
              <a:t>要素</a:t>
            </a:r>
          </a:p>
        </p:txBody>
      </p:sp>
      <p:sp>
        <p:nvSpPr>
          <p:cNvPr id="22" name="テキスト プレースホルダー 14">
            <a:extLst>
              <a:ext uri="{FF2B5EF4-FFF2-40B4-BE49-F238E27FC236}">
                <a16:creationId xmlns:a16="http://schemas.microsoft.com/office/drawing/2014/main" id="{EDCB60A9-D806-4591-94E2-17F57DA2E9B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72000" y="5011444"/>
            <a:ext cx="2141934" cy="1320800"/>
          </a:xfrm>
          <a:noFill/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142976"/>
                </a:solidFill>
              </a:defRPr>
            </a:lvl1pPr>
          </a:lstStyle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dirty="0"/>
              <a:t>要素</a:t>
            </a:r>
          </a:p>
        </p:txBody>
      </p:sp>
      <p:sp>
        <p:nvSpPr>
          <p:cNvPr id="23" name="テキスト プレースホルダー 14">
            <a:extLst>
              <a:ext uri="{FF2B5EF4-FFF2-40B4-BE49-F238E27FC236}">
                <a16:creationId xmlns:a16="http://schemas.microsoft.com/office/drawing/2014/main" id="{AF3B0A9A-E2DF-4E94-A6F5-2060D545FF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13934" y="2369844"/>
            <a:ext cx="2141934" cy="1320800"/>
          </a:xfrm>
          <a:noFill/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142976"/>
                </a:solidFill>
              </a:defRPr>
            </a:lvl1pPr>
          </a:lstStyle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dirty="0"/>
              <a:t>要素</a:t>
            </a:r>
          </a:p>
        </p:txBody>
      </p:sp>
      <p:sp>
        <p:nvSpPr>
          <p:cNvPr id="24" name="テキスト プレースホルダー 14">
            <a:extLst>
              <a:ext uri="{FF2B5EF4-FFF2-40B4-BE49-F238E27FC236}">
                <a16:creationId xmlns:a16="http://schemas.microsoft.com/office/drawing/2014/main" id="{BA5D4F1E-8689-4706-BCE9-1B9A870AE7C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13934" y="3664010"/>
            <a:ext cx="2141934" cy="1320800"/>
          </a:xfrm>
          <a:noFill/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142976"/>
                </a:solidFill>
              </a:defRPr>
            </a:lvl1pPr>
          </a:lstStyle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dirty="0"/>
              <a:t>要素</a:t>
            </a:r>
          </a:p>
        </p:txBody>
      </p:sp>
      <p:sp>
        <p:nvSpPr>
          <p:cNvPr id="25" name="テキスト プレースホルダー 14">
            <a:extLst>
              <a:ext uri="{FF2B5EF4-FFF2-40B4-BE49-F238E27FC236}">
                <a16:creationId xmlns:a16="http://schemas.microsoft.com/office/drawing/2014/main" id="{690D4AE5-D21D-4E9C-91C3-982383AD852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13934" y="5011444"/>
            <a:ext cx="2141934" cy="1320800"/>
          </a:xfrm>
          <a:noFill/>
          <a:ln w="28575">
            <a:solidFill>
              <a:schemeClr val="bg2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142976"/>
                </a:solidFill>
              </a:defRPr>
            </a:lvl1pPr>
          </a:lstStyle>
          <a:p>
            <a:pPr marL="0" marR="0" lvl="0" indent="0" algn="ctr" defTabSz="6858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dirty="0"/>
              <a:t>要素</a:t>
            </a:r>
          </a:p>
        </p:txBody>
      </p:sp>
    </p:spTree>
    <p:extLst>
      <p:ext uri="{BB962C8B-B14F-4D97-AF65-F5344CB8AC3E}">
        <p14:creationId xmlns:p14="http://schemas.microsoft.com/office/powerpoint/2010/main" val="1973368504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終わ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/>
        </p:nvSpPr>
        <p:spPr bwMode="auto">
          <a:xfrm>
            <a:off x="304800" y="3784003"/>
            <a:ext cx="8496300" cy="0"/>
          </a:xfrm>
          <a:prstGeom prst="line">
            <a:avLst/>
          </a:prstGeom>
          <a:noFill/>
          <a:ln w="38100">
            <a:solidFill>
              <a:srgbClr val="3366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ja-JP" altLang="en-US" sz="135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3CCFACF-2280-4039-9543-40CB1BCA1A89}"/>
              </a:ext>
            </a:extLst>
          </p:cNvPr>
          <p:cNvSpPr/>
          <p:nvPr/>
        </p:nvSpPr>
        <p:spPr bwMode="auto">
          <a:xfrm>
            <a:off x="0" y="2402519"/>
            <a:ext cx="9144000" cy="2052961"/>
          </a:xfrm>
          <a:prstGeom prst="rect">
            <a:avLst/>
          </a:prstGeom>
          <a:solidFill>
            <a:srgbClr val="3D7BB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67500" tIns="35100" rIns="67500" bIns="351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6858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3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9762872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4761" y="-3882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0075" y="4748868"/>
            <a:ext cx="8515350" cy="317434"/>
          </a:xfrm>
        </p:spPr>
        <p:txBody>
          <a:bodyPr lIns="91440" rIns="9144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/>
              <a:t>開催日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00075" y="5136561"/>
            <a:ext cx="8543925" cy="320675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def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kumimoji="1" lang="ja-JP" altLang="en-US" dirty="0"/>
              <a:t>講座名</a:t>
            </a:r>
          </a:p>
        </p:txBody>
      </p:sp>
      <p:sp>
        <p:nvSpPr>
          <p:cNvPr id="16" name="テキスト プレースホルダー 15"/>
          <p:cNvSpPr>
            <a:spLocks noGrp="1"/>
          </p:cNvSpPr>
          <p:nvPr>
            <p:ph type="body" sz="quarter" idx="14"/>
          </p:nvPr>
        </p:nvSpPr>
        <p:spPr>
          <a:xfrm>
            <a:off x="3841339" y="73506"/>
            <a:ext cx="5281841" cy="1331912"/>
          </a:xfrm>
        </p:spPr>
        <p:txBody>
          <a:bodyPr>
            <a:normAutofit/>
          </a:bodyPr>
          <a:lstStyle>
            <a:lvl1pPr algn="r">
              <a:lnSpc>
                <a:spcPts val="1040"/>
              </a:lnSpc>
              <a:spcAft>
                <a:spcPts val="0"/>
              </a:spcAft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7015866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2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2800" u="none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0"/>
            <a:ext cx="2324100" cy="318370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E8D0D8EC-D9B4-4B45-BD6E-5EF7852755C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135731" indent="-135731">
              <a:lnSpc>
                <a:spcPct val="100000"/>
              </a:lnSpc>
              <a:buFont typeface="Wingdings" panose="05000000000000000000" pitchFamily="2" charset="2"/>
              <a:buChar char="n"/>
              <a:defRPr sz="2800" b="0"/>
            </a:lvl1pPr>
            <a:lvl2pPr marL="401241" indent="-130969">
              <a:lnSpc>
                <a:spcPct val="100000"/>
              </a:lnSpc>
              <a:buFont typeface="メイリオ" panose="020B0604030504040204" pitchFamily="50" charset="-128"/>
              <a:buChar char="⁃"/>
              <a:defRPr sz="2400" b="0"/>
            </a:lvl2pPr>
            <a:lvl3pPr marL="672704" indent="-136922">
              <a:lnSpc>
                <a:spcPct val="100000"/>
              </a:lnSpc>
              <a:buFont typeface="Times New Roman" panose="02020603050405020304" pitchFamily="18" charset="0"/>
              <a:buChar char="̵"/>
              <a:defRPr sz="2400" b="0"/>
            </a:lvl3pPr>
            <a:lvl4pPr marL="944166" indent="-136922">
              <a:lnSpc>
                <a:spcPct val="100000"/>
              </a:lnSpc>
              <a:buFont typeface="メイリオ" panose="020B0604030504040204" pitchFamily="50" charset="-128"/>
              <a:buChar char="‑"/>
              <a:defRPr sz="2400" b="0"/>
            </a:lvl4pPr>
            <a:lvl5pPr marL="1209675" indent="-130969">
              <a:lnSpc>
                <a:spcPct val="100000"/>
              </a:lnSpc>
              <a:buFont typeface="Times New Roman" panose="02020603050405020304" pitchFamily="18" charset="0"/>
              <a:buChar char="̵"/>
              <a:defRPr sz="2400" b="0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94615718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534402" y="6553200"/>
            <a:ext cx="606424" cy="304800"/>
          </a:xfrm>
        </p:spPr>
        <p:txBody>
          <a:bodyPr/>
          <a:lstStyle>
            <a:lvl1pPr>
              <a:defRPr/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1416F755-9938-4741-8E6C-9D654DC33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7772400" cy="457200"/>
          </a:xfrm>
        </p:spPr>
        <p:txBody>
          <a:bodyPr/>
          <a:lstStyle>
            <a:lvl1pPr>
              <a:defRPr sz="2400" b="1" u="none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047A528C-E8EF-4C3D-A9FF-5C20ECF28D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35961"/>
            <a:ext cx="2324100" cy="268841"/>
          </a:xfrm>
          <a:solidFill>
            <a:srgbClr val="336699"/>
          </a:solidFill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サブタイトル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E8D0D8EC-D9B4-4B45-BD6E-5EF7852755C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04800" y="978020"/>
            <a:ext cx="8534400" cy="5410200"/>
          </a:xfrm>
          <a:ln>
            <a:noFill/>
          </a:ln>
        </p:spPr>
        <p:txBody>
          <a:bodyPr/>
          <a:lstStyle>
            <a:lvl1pPr marL="135731" indent="-135731">
              <a:lnSpc>
                <a:spcPct val="100000"/>
              </a:lnSpc>
              <a:buFont typeface="Wingdings" panose="05000000000000000000" pitchFamily="2" charset="2"/>
              <a:buChar char="n"/>
              <a:defRPr sz="2000" b="1"/>
            </a:lvl1pPr>
            <a:lvl2pPr marL="401241" indent="-130969">
              <a:lnSpc>
                <a:spcPct val="100000"/>
              </a:lnSpc>
              <a:buFont typeface="メイリオ" panose="020B0604030504040204" pitchFamily="50" charset="-128"/>
              <a:buChar char="⁃"/>
              <a:defRPr sz="1800" b="0"/>
            </a:lvl2pPr>
            <a:lvl3pPr marL="672704" indent="-136922">
              <a:lnSpc>
                <a:spcPct val="100000"/>
              </a:lnSpc>
              <a:buFont typeface="Times New Roman" panose="02020603050405020304" pitchFamily="18" charset="0"/>
              <a:buChar char="̵"/>
              <a:defRPr sz="1800" b="0"/>
            </a:lvl3pPr>
            <a:lvl4pPr marL="944166" indent="-136922">
              <a:lnSpc>
                <a:spcPct val="100000"/>
              </a:lnSpc>
              <a:buFont typeface="メイリオ" panose="020B0604030504040204" pitchFamily="50" charset="-128"/>
              <a:buChar char="‑"/>
              <a:defRPr sz="1800" b="0"/>
            </a:lvl4pPr>
            <a:lvl5pPr marL="1209675" indent="-130969">
              <a:lnSpc>
                <a:spcPct val="100000"/>
              </a:lnSpc>
              <a:buFont typeface="Times New Roman" panose="02020603050405020304" pitchFamily="18" charset="0"/>
              <a:buChar char="̵"/>
              <a:defRPr sz="1800" b="0"/>
            </a:lvl5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07802509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コンテンツ">
  <p:cSld name="3_タイトルとコンテンツ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ft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52183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3CD035-5AEF-4BC5-8C35-6F24C63CBC82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10" name="コンテンツ プレースホルダー 2"/>
          <p:cNvSpPr>
            <a:spLocks noGrp="1"/>
          </p:cNvSpPr>
          <p:nvPr>
            <p:ph idx="12" hasCustomPrompt="1"/>
          </p:nvPr>
        </p:nvSpPr>
        <p:spPr>
          <a:xfrm>
            <a:off x="304800" y="57667"/>
            <a:ext cx="8534400" cy="28008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ja-JP" altLang="en-US" dirty="0"/>
              <a:t>サブタイトルの書式設定</a:t>
            </a:r>
          </a:p>
        </p:txBody>
      </p:sp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 タイトルの書式設定</a:t>
            </a:r>
            <a:r>
              <a:rPr lang="en-US" altLang="ja-JP" dirty="0"/>
              <a:t>aa</a:t>
            </a:r>
          </a:p>
        </p:txBody>
      </p:sp>
    </p:spTree>
    <p:extLst>
      <p:ext uri="{BB962C8B-B14F-4D97-AF65-F5344CB8AC3E}">
        <p14:creationId xmlns:p14="http://schemas.microsoft.com/office/powerpoint/2010/main" val="883635392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/>
        </p:nvSpPr>
        <p:spPr bwMode="auto">
          <a:xfrm>
            <a:off x="304800" y="836613"/>
            <a:ext cx="84963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ja-JP" altLang="en-US"/>
          </a:p>
        </p:txBody>
      </p:sp>
      <p:sp>
        <p:nvSpPr>
          <p:cNvPr id="2344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ja-JP" altLang="en-US" noProof="0"/>
              <a:t>マスタ タイトルの書式設定</a:t>
            </a:r>
          </a:p>
        </p:txBody>
      </p:sp>
      <p:sp>
        <p:nvSpPr>
          <p:cNvPr id="2344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419225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400">
                <a:latin typeface="Century" pitchFamily="18" charset="0"/>
                <a:ea typeface="ＭＳ ゴシック" pitchFamily="49" charset="-128"/>
              </a:defRPr>
            </a:lvl1pPr>
          </a:lstStyle>
          <a:p>
            <a:pPr lvl="0"/>
            <a:endParaRPr lang="ja-JP" altLang="ja-JP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553200"/>
            <a:ext cx="19050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626C9A-71A6-4975-A4D0-71EE440171D3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835036083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3CD035-5AEF-4BC5-8C35-6F24C63CBC82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10" name="コンテンツ プレースホルダー 2"/>
          <p:cNvSpPr>
            <a:spLocks noGrp="1"/>
          </p:cNvSpPr>
          <p:nvPr>
            <p:ph idx="12" hasCustomPrompt="1"/>
          </p:nvPr>
        </p:nvSpPr>
        <p:spPr>
          <a:xfrm>
            <a:off x="304800" y="57667"/>
            <a:ext cx="8534400" cy="28008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ja-JP" altLang="en-US" dirty="0"/>
              <a:t>サブタイトルの書式設定</a:t>
            </a:r>
          </a:p>
        </p:txBody>
      </p:sp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 タイトルの書式設定</a:t>
            </a:r>
            <a:r>
              <a:rPr lang="en-US" altLang="ja-JP" dirty="0"/>
              <a:t>aa</a:t>
            </a:r>
          </a:p>
        </p:txBody>
      </p:sp>
    </p:spTree>
    <p:extLst>
      <p:ext uri="{BB962C8B-B14F-4D97-AF65-F5344CB8AC3E}">
        <p14:creationId xmlns:p14="http://schemas.microsoft.com/office/powerpoint/2010/main" val="243565912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824755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3CD035-5AEF-4BC5-8C35-6F24C63CBC82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ja-JP" dirty="0"/>
          </a:p>
        </p:txBody>
      </p:sp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297180" y="228600"/>
            <a:ext cx="8549640" cy="457200"/>
          </a:xfrm>
        </p:spPr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1405976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1EE09A-B188-4D74-B9CB-23A9A42D93A5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ja-JP" altLang="en-US"/>
              <a:t>組込みシステム開発の方向性と</a:t>
            </a:r>
            <a:r>
              <a:rPr lang="en-US" altLang="ja-JP"/>
              <a:t>TOPPERS</a:t>
            </a:r>
          </a:p>
        </p:txBody>
      </p:sp>
    </p:spTree>
    <p:extLst>
      <p:ext uri="{BB962C8B-B14F-4D97-AF65-F5344CB8AC3E}">
        <p14:creationId xmlns:p14="http://schemas.microsoft.com/office/powerpoint/2010/main" val="2963893175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228600" y="1022350"/>
            <a:ext cx="4305300" cy="5307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86300" y="1022350"/>
            <a:ext cx="4305300" cy="5307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474A89-A409-4660-A64D-3244F2BE0DD6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ja-JP" altLang="en-US"/>
              <a:t>組込みシステム開発の方向性と</a:t>
            </a:r>
            <a:r>
              <a:rPr lang="en-US" altLang="ja-JP"/>
              <a:t>TOPPERS</a:t>
            </a:r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2" hasCustomPrompt="1"/>
          </p:nvPr>
        </p:nvSpPr>
        <p:spPr>
          <a:xfrm>
            <a:off x="304800" y="57667"/>
            <a:ext cx="8534400" cy="28008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ja-JP" altLang="en-US" dirty="0"/>
              <a:t>サブタイトルの書式設定</a:t>
            </a:r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 タイトルの書式設定</a:t>
            </a:r>
            <a:r>
              <a:rPr lang="en-US" altLang="ja-JP" dirty="0"/>
              <a:t>aa</a:t>
            </a:r>
          </a:p>
        </p:txBody>
      </p:sp>
    </p:spTree>
    <p:extLst>
      <p:ext uri="{BB962C8B-B14F-4D97-AF65-F5344CB8AC3E}">
        <p14:creationId xmlns:p14="http://schemas.microsoft.com/office/powerpoint/2010/main" val="605315083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228600" y="1022350"/>
            <a:ext cx="4305300" cy="5307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86300" y="1022350"/>
            <a:ext cx="4305300" cy="53070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474A89-A409-4660-A64D-3244F2BE0DD6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ja-JP" altLang="en-US"/>
              <a:t>組込みシステム開発の方向性と</a:t>
            </a:r>
            <a:r>
              <a:rPr lang="en-US" altLang="ja-JP"/>
              <a:t>TOPPERS</a:t>
            </a:r>
          </a:p>
        </p:txBody>
      </p:sp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297180" y="228600"/>
            <a:ext cx="8549640" cy="457200"/>
          </a:xfrm>
        </p:spPr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9864099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5F63E4-2340-4CEF-AFF0-02E787D37684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ja-JP" altLang="en-US"/>
              <a:t>組込みシステム開発の方向性と</a:t>
            </a:r>
            <a:r>
              <a:rPr lang="en-US" altLang="ja-JP"/>
              <a:t>TOPPERS</a:t>
            </a:r>
          </a:p>
        </p:txBody>
      </p:sp>
      <p:sp>
        <p:nvSpPr>
          <p:cNvPr id="6" name="コンテンツ プレースホルダー 2"/>
          <p:cNvSpPr>
            <a:spLocks noGrp="1"/>
          </p:cNvSpPr>
          <p:nvPr>
            <p:ph idx="12" hasCustomPrompt="1"/>
          </p:nvPr>
        </p:nvSpPr>
        <p:spPr>
          <a:xfrm>
            <a:off x="304800" y="57667"/>
            <a:ext cx="8534400" cy="28008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ja-JP" altLang="en-US" dirty="0"/>
              <a:t>サブタイトルの書式設定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 タイトルの書式設定</a:t>
            </a:r>
            <a:r>
              <a:rPr lang="en-US" altLang="ja-JP" dirty="0"/>
              <a:t>aa</a:t>
            </a:r>
          </a:p>
        </p:txBody>
      </p:sp>
    </p:spTree>
    <p:extLst>
      <p:ext uri="{BB962C8B-B14F-4D97-AF65-F5344CB8AC3E}">
        <p14:creationId xmlns:p14="http://schemas.microsoft.com/office/powerpoint/2010/main" val="247589080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37E5E5-1365-4CC1-AF47-5662EF606F57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ja-JP" altLang="en-US"/>
              <a:t>組込みシステム開発の方向性と</a:t>
            </a:r>
            <a:r>
              <a:rPr lang="en-US" altLang="ja-JP"/>
              <a:t>TOPPERS</a:t>
            </a:r>
          </a:p>
        </p:txBody>
      </p:sp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297180" y="228600"/>
            <a:ext cx="8549640" cy="457200"/>
          </a:xfrm>
        </p:spPr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3337038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2_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 hasCustomPrompt="1"/>
          </p:nvPr>
        </p:nvSpPr>
        <p:spPr>
          <a:xfrm>
            <a:off x="228600" y="1022350"/>
            <a:ext cx="4305300" cy="530701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 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 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 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 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 hasCustomPrompt="1"/>
          </p:nvPr>
        </p:nvSpPr>
        <p:spPr>
          <a:xfrm>
            <a:off x="4686300" y="1022350"/>
            <a:ext cx="4305300" cy="530701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dirty="0"/>
              <a:t> マスター テキストの書式設定</a:t>
            </a:r>
          </a:p>
          <a:p>
            <a:pPr lvl="1"/>
            <a:r>
              <a:rPr lang="ja-JP" altLang="en-US" dirty="0"/>
              <a:t> 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 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 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 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474A89-A409-4660-A64D-3244F2BE0DD6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2584450" y="6572250"/>
            <a:ext cx="4129088" cy="285750"/>
          </a:xfrm>
          <a:prstGeom prst="rect">
            <a:avLst/>
          </a:prstGeom>
        </p:spPr>
        <p:txBody>
          <a:bodyPr/>
          <a:lstStyle>
            <a:lvl1pPr eaLnBrk="1" hangingPunct="1">
              <a:lnSpc>
                <a:spcPct val="90000"/>
              </a:lnSpc>
              <a:spcBef>
                <a:spcPct val="20000"/>
              </a:spcBef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altLang="ja-JP"/>
              <a:t>2015/09/17</a:t>
            </a:r>
          </a:p>
        </p:txBody>
      </p:sp>
    </p:spTree>
    <p:extLst>
      <p:ext uri="{BB962C8B-B14F-4D97-AF65-F5344CB8AC3E}">
        <p14:creationId xmlns:p14="http://schemas.microsoft.com/office/powerpoint/2010/main" val="3403577181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4761" y="-3882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0075" y="4748868"/>
            <a:ext cx="8515350" cy="317434"/>
          </a:xfrm>
        </p:spPr>
        <p:txBody>
          <a:bodyPr lIns="91440" rIns="9144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/>
              <a:t>開催日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00075" y="5136561"/>
            <a:ext cx="8543925" cy="320675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def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kumimoji="1" lang="ja-JP" altLang="en-US" dirty="0"/>
              <a:t>講座名</a:t>
            </a:r>
          </a:p>
        </p:txBody>
      </p:sp>
      <p:sp>
        <p:nvSpPr>
          <p:cNvPr id="16" name="テキスト プレースホルダー 15"/>
          <p:cNvSpPr>
            <a:spLocks noGrp="1"/>
          </p:cNvSpPr>
          <p:nvPr>
            <p:ph type="body" sz="quarter" idx="14"/>
          </p:nvPr>
        </p:nvSpPr>
        <p:spPr>
          <a:xfrm>
            <a:off x="3841339" y="73506"/>
            <a:ext cx="5281841" cy="1331912"/>
          </a:xfrm>
        </p:spPr>
        <p:txBody>
          <a:bodyPr>
            <a:normAutofit/>
          </a:bodyPr>
          <a:lstStyle>
            <a:lvl1pPr algn="r">
              <a:lnSpc>
                <a:spcPts val="1040"/>
              </a:lnSpc>
              <a:spcAft>
                <a:spcPts val="0"/>
              </a:spcAft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997090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4730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651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6550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897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581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4AFEC-E4FB-48E8-A358-790F9A631F70}" type="datetimeFigureOut">
              <a:rPr kumimoji="1" lang="ja-JP" altLang="en-US" smtClean="0"/>
              <a:t>2024/4/4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0CB8A-E0E0-4B40-8794-01AF0D73F1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889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84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412196"/>
            <a:ext cx="7772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 タイトルの書式設定</a:t>
            </a:r>
            <a:r>
              <a:rPr lang="en-US" altLang="ja-JP" dirty="0"/>
              <a:t>aa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022352"/>
            <a:ext cx="8763000" cy="5307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 テキストの書式設定</a:t>
            </a:r>
            <a:r>
              <a:rPr lang="en-US" altLang="ja-JP" dirty="0" err="1"/>
              <a:t>aaa</a:t>
            </a:r>
            <a:endParaRPr lang="en-US" altLang="ja-JP" dirty="0"/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  <a:r>
              <a:rPr lang="en-US" altLang="ja-JP" dirty="0" err="1"/>
              <a:t>aaa</a:t>
            </a:r>
            <a:endParaRPr lang="en-US" altLang="ja-JP" dirty="0"/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  <a:r>
              <a:rPr lang="en-US" altLang="ja-JP" dirty="0" err="1"/>
              <a:t>aaa</a:t>
            </a:r>
            <a:endParaRPr lang="en-US" altLang="ja-JP" dirty="0"/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  <a:r>
              <a:rPr lang="en-US" altLang="ja-JP" dirty="0" err="1"/>
              <a:t>aaa</a:t>
            </a:r>
            <a:endParaRPr lang="en-US" altLang="ja-JP" dirty="0"/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r>
              <a:rPr lang="en-US" altLang="ja-JP" dirty="0" err="1"/>
              <a:t>aaa</a:t>
            </a:r>
            <a:endParaRPr lang="en-US" altLang="ja-JP" dirty="0"/>
          </a:p>
        </p:txBody>
      </p:sp>
      <p:sp>
        <p:nvSpPr>
          <p:cNvPr id="23347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4400" y="6553200"/>
            <a:ext cx="6064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50">
                <a:ea typeface="ＭＳ 明朝" panose="02020609040205080304" pitchFamily="17" charset="-128"/>
              </a:defRPr>
            </a:lvl1pPr>
          </a:lstStyle>
          <a:p>
            <a:fld id="{9D5CD4A6-B6C0-4D59-AF8F-F5056B5664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>
            <a:off x="304800" y="836613"/>
            <a:ext cx="84963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1164963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ransition/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2400" u="sng">
          <a:solidFill>
            <a:srgbClr val="142976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9pPr>
    </p:titleStyle>
    <p:bodyStyle>
      <a:lvl1pPr marL="135731" indent="-135731" algn="l" rtl="0" eaLnBrk="1" fontAlgn="base" hangingPunct="1">
        <a:spcBef>
          <a:spcPct val="20000"/>
        </a:spcBef>
        <a:spcAft>
          <a:spcPct val="0"/>
        </a:spcAft>
        <a:buFont typeface="Wingdings" panose="05000000000000000000" pitchFamily="2" charset="2"/>
        <a:buChar char="l"/>
        <a:defRPr kumimoji="1" sz="2100">
          <a:solidFill>
            <a:srgbClr val="142976"/>
          </a:solidFill>
          <a:latin typeface="+mn-lt"/>
          <a:ea typeface="+mn-ea"/>
          <a:cs typeface="+mn-cs"/>
        </a:defRPr>
      </a:lvl1pPr>
      <a:lvl2pPr marL="401241" indent="-130969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1800">
          <a:solidFill>
            <a:srgbClr val="142976"/>
          </a:solidFill>
          <a:latin typeface="+mn-lt"/>
          <a:ea typeface="+mn-ea"/>
          <a:cs typeface="+mn-cs"/>
        </a:defRPr>
      </a:lvl2pPr>
      <a:lvl3pPr marL="672704" indent="-136922" algn="l" rtl="0" eaLnBrk="1" fontAlgn="base" hangingPunct="1">
        <a:spcBef>
          <a:spcPct val="20000"/>
        </a:spcBef>
        <a:spcAft>
          <a:spcPct val="0"/>
        </a:spcAft>
        <a:buFont typeface="Times New Roman" panose="02020603050405020304" pitchFamily="18" charset="0"/>
        <a:buChar char="–"/>
        <a:defRPr kumimoji="1" sz="1800">
          <a:solidFill>
            <a:srgbClr val="142976"/>
          </a:solidFill>
          <a:latin typeface="+mn-lt"/>
          <a:ea typeface="+mn-ea"/>
          <a:cs typeface="+mn-cs"/>
        </a:defRPr>
      </a:lvl3pPr>
      <a:lvl4pPr marL="944166" indent="-136922" algn="l" rtl="0" eaLnBrk="1" fontAlgn="base" hangingPunct="1">
        <a:spcBef>
          <a:spcPct val="20000"/>
        </a:spcBef>
        <a:spcAft>
          <a:spcPct val="0"/>
        </a:spcAft>
        <a:buChar char="–"/>
        <a:defRPr kumimoji="1" sz="1800">
          <a:solidFill>
            <a:srgbClr val="142976"/>
          </a:solidFill>
          <a:latin typeface="+mn-lt"/>
          <a:ea typeface="+mn-ea"/>
          <a:cs typeface="+mn-cs"/>
        </a:defRPr>
      </a:lvl4pPr>
      <a:lvl5pPr marL="1209675" indent="-130969" algn="l" rtl="0" eaLnBrk="1" fontAlgn="base" hangingPunct="1">
        <a:spcBef>
          <a:spcPct val="20000"/>
        </a:spcBef>
        <a:spcAft>
          <a:spcPct val="0"/>
        </a:spcAft>
        <a:buChar char="»"/>
        <a:defRPr kumimoji="1" sz="1800">
          <a:solidFill>
            <a:srgbClr val="142976"/>
          </a:solidFill>
          <a:latin typeface="+mn-lt"/>
          <a:ea typeface="+mn-ea"/>
          <a:cs typeface="+mn-cs"/>
        </a:defRPr>
      </a:lvl5pPr>
      <a:lvl6pPr marL="1552575" indent="-130969" algn="l" rtl="0" eaLnBrk="1" fontAlgn="base" hangingPunct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  <a:cs typeface="+mn-cs"/>
        </a:defRPr>
      </a:lvl6pPr>
      <a:lvl7pPr marL="1895475" indent="-130969" algn="l" rtl="0" eaLnBrk="1" fontAlgn="base" hangingPunct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  <a:cs typeface="+mn-cs"/>
        </a:defRPr>
      </a:lvl7pPr>
      <a:lvl8pPr marL="2238375" indent="-130969" algn="l" rtl="0" eaLnBrk="1" fontAlgn="base" hangingPunct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  <a:cs typeface="+mn-cs"/>
        </a:defRPr>
      </a:lvl8pPr>
      <a:lvl9pPr marL="2581275" indent="-130969" algn="l" rtl="0" eaLnBrk="1" fontAlgn="base" hangingPunct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 タイトルの書式設定</a:t>
            </a:r>
            <a:r>
              <a:rPr lang="en-US" altLang="ja-JP" dirty="0"/>
              <a:t>aa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テキストの書式設定</a:t>
            </a:r>
            <a:r>
              <a:rPr lang="en-US" altLang="ja-JP"/>
              <a:t>aaa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  <a:r>
              <a:rPr lang="en-US" altLang="ja-JP"/>
              <a:t>aaa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  <a:r>
              <a:rPr lang="en-US" altLang="ja-JP"/>
              <a:t>aaa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  <a:r>
              <a:rPr lang="en-US" altLang="ja-JP"/>
              <a:t>aaa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r>
              <a:rPr lang="en-US" altLang="ja-JP"/>
              <a:t>aaa</a:t>
            </a:r>
          </a:p>
        </p:txBody>
      </p:sp>
      <p:sp>
        <p:nvSpPr>
          <p:cNvPr id="23347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ea typeface="ＭＳ 明朝" panose="02020609040205080304" pitchFamily="17" charset="-128"/>
              </a:defRPr>
            </a:lvl1pPr>
          </a:lstStyle>
          <a:p>
            <a:pPr>
              <a:defRPr/>
            </a:pPr>
            <a:fld id="{6B0B1211-5ACC-4C26-830D-13C7017043BB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>
            <a:off x="304800" y="836613"/>
            <a:ext cx="84963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135910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9pPr>
    </p:titleStyle>
    <p:bodyStyle>
      <a:lvl1pPr marL="180975" indent="-180975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l"/>
        <a:defRPr kumimoji="1" sz="2800">
          <a:solidFill>
            <a:schemeClr val="tx1"/>
          </a:solidFill>
          <a:latin typeface="+mn-lt"/>
          <a:ea typeface="+mn-ea"/>
          <a:cs typeface="+mn-cs"/>
        </a:defRPr>
      </a:lvl1pPr>
      <a:lvl2pPr marL="534988" indent="-17462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2400">
          <a:solidFill>
            <a:schemeClr val="tx1"/>
          </a:solidFill>
          <a:latin typeface="+mn-lt"/>
          <a:ea typeface="+mn-ea"/>
          <a:cs typeface="+mn-cs"/>
        </a:defRPr>
      </a:lvl2pPr>
      <a:lvl3pPr marL="896938" indent="-182563" algn="l" rtl="0" eaLnBrk="0" fontAlgn="base" hangingPunct="0">
        <a:spcBef>
          <a:spcPct val="20000"/>
        </a:spcBef>
        <a:spcAft>
          <a:spcPct val="0"/>
        </a:spcAft>
        <a:buFont typeface="Times New Roman" panose="02020603050405020304" pitchFamily="18" charset="0"/>
        <a:buChar char="–"/>
        <a:defRPr kumimoji="1" sz="2400">
          <a:solidFill>
            <a:schemeClr val="tx1"/>
          </a:solidFill>
          <a:latin typeface="+mn-lt"/>
          <a:ea typeface="+mn-ea"/>
          <a:cs typeface="+mn-cs"/>
        </a:defRPr>
      </a:lvl3pPr>
      <a:lvl4pPr marL="1258888" indent="-182563" algn="l" rtl="0" eaLnBrk="0" fontAlgn="base" hangingPunct="0">
        <a:spcBef>
          <a:spcPct val="20000"/>
        </a:spcBef>
        <a:spcAft>
          <a:spcPct val="0"/>
        </a:spcAft>
        <a:buChar char="–"/>
        <a:defRPr kumimoji="1" sz="2400">
          <a:solidFill>
            <a:schemeClr val="tx1"/>
          </a:solidFill>
          <a:latin typeface="+mn-lt"/>
          <a:ea typeface="+mn-ea"/>
          <a:cs typeface="+mn-cs"/>
        </a:defRPr>
      </a:lvl4pPr>
      <a:lvl5pPr marL="1612900" indent="-174625" algn="l" rtl="0" eaLnBrk="0" fontAlgn="base" hangingPunct="0">
        <a:spcBef>
          <a:spcPct val="20000"/>
        </a:spcBef>
        <a:spcAft>
          <a:spcPct val="0"/>
        </a:spcAft>
        <a:buChar char="»"/>
        <a:defRPr kumimoji="1" sz="2400">
          <a:solidFill>
            <a:schemeClr val="tx1"/>
          </a:solidFill>
          <a:latin typeface="+mn-lt"/>
          <a:ea typeface="+mn-ea"/>
          <a:cs typeface="+mn-cs"/>
        </a:defRPr>
      </a:lvl5pPr>
      <a:lvl6pPr marL="2070100" indent="-174625" algn="l" rtl="0" fontAlgn="base">
        <a:spcBef>
          <a:spcPct val="20000"/>
        </a:spcBef>
        <a:spcAft>
          <a:spcPct val="0"/>
        </a:spcAft>
        <a:buChar char="»"/>
        <a:defRPr kumimoji="1" sz="2400">
          <a:solidFill>
            <a:schemeClr val="tx1"/>
          </a:solidFill>
          <a:latin typeface="+mn-lt"/>
          <a:ea typeface="+mn-ea"/>
          <a:cs typeface="+mn-cs"/>
        </a:defRPr>
      </a:lvl6pPr>
      <a:lvl7pPr marL="2527300" indent="-174625" algn="l" rtl="0" fontAlgn="base">
        <a:spcBef>
          <a:spcPct val="20000"/>
        </a:spcBef>
        <a:spcAft>
          <a:spcPct val="0"/>
        </a:spcAft>
        <a:buChar char="»"/>
        <a:defRPr kumimoji="1" sz="2400">
          <a:solidFill>
            <a:schemeClr val="tx1"/>
          </a:solidFill>
          <a:latin typeface="+mn-lt"/>
          <a:ea typeface="+mn-ea"/>
          <a:cs typeface="+mn-cs"/>
        </a:defRPr>
      </a:lvl7pPr>
      <a:lvl8pPr marL="2984500" indent="-174625" algn="l" rtl="0" fontAlgn="base">
        <a:spcBef>
          <a:spcPct val="20000"/>
        </a:spcBef>
        <a:spcAft>
          <a:spcPct val="0"/>
        </a:spcAft>
        <a:buChar char="»"/>
        <a:defRPr kumimoji="1" sz="2400">
          <a:solidFill>
            <a:schemeClr val="tx1"/>
          </a:solidFill>
          <a:latin typeface="+mn-lt"/>
          <a:ea typeface="+mn-ea"/>
          <a:cs typeface="+mn-cs"/>
        </a:defRPr>
      </a:lvl8pPr>
      <a:lvl9pPr marL="3441700" indent="-174625" algn="l" rtl="0" fontAlgn="base">
        <a:spcBef>
          <a:spcPct val="20000"/>
        </a:spcBef>
        <a:spcAft>
          <a:spcPct val="0"/>
        </a:spcAft>
        <a:buChar char="»"/>
        <a:defRPr kumimoji="1" sz="24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 bwMode="auto">
          <a:xfrm>
            <a:off x="-45658" y="-76200"/>
            <a:ext cx="9222846" cy="4258925"/>
          </a:xfrm>
          <a:prstGeom prst="rect">
            <a:avLst/>
          </a:prstGeom>
          <a:solidFill>
            <a:srgbClr val="002060"/>
          </a:solidFill>
          <a:ln w="1905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rot="0" spcFirstLastPara="0" vertOverflow="overflow" horzOverflow="overflow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6" name="サブタイトル 5"/>
          <p:cNvSpPr txBox="1">
            <a:spLocks/>
          </p:cNvSpPr>
          <p:nvPr/>
        </p:nvSpPr>
        <p:spPr bwMode="auto">
          <a:xfrm>
            <a:off x="6678392" y="5857364"/>
            <a:ext cx="3795594" cy="145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2372">
                <a:solidFill>
                  <a:schemeClr val="tx1"/>
                </a:solidFill>
                <a:latin typeface="Century" pitchFamily="18" charset="0"/>
                <a:ea typeface="ＭＳ ゴシック" pitchFamily="49" charset="-128"/>
                <a:cs typeface="+mn-cs"/>
              </a:defRPr>
            </a:lvl1pPr>
            <a:lvl2pPr marL="528666" indent="-172561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340" indent="-180406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44013" indent="-180406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93843" indent="-17256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45640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97438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49236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01034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en-US" altLang="ja-JP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2" name="サブタイトル 5"/>
          <p:cNvSpPr txBox="1">
            <a:spLocks/>
          </p:cNvSpPr>
          <p:nvPr/>
        </p:nvSpPr>
        <p:spPr bwMode="auto">
          <a:xfrm>
            <a:off x="457201" y="4563725"/>
            <a:ext cx="6934199" cy="145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2372">
                <a:solidFill>
                  <a:schemeClr val="tx1"/>
                </a:solidFill>
                <a:latin typeface="Century" pitchFamily="18" charset="0"/>
                <a:ea typeface="ＭＳ ゴシック" pitchFamily="49" charset="-128"/>
                <a:cs typeface="+mn-cs"/>
              </a:defRPr>
            </a:lvl1pPr>
            <a:lvl2pPr marL="528666" indent="-172561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340" indent="-180406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44013" indent="-180406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93843" indent="-17256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45640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97438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49236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01034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ja-JP" altLang="en-US" sz="2400" b="1" u="sng" kern="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氏　名</a:t>
            </a:r>
            <a:endParaRPr kumimoji="1" lang="en-US" altLang="ja-JP" sz="2400" b="1" i="0" u="sng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埼玉大学大学院　</a:t>
            </a:r>
            <a:r>
              <a:rPr lang="ja-JP" altLang="en-US" sz="1800" kern="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理工学</a:t>
            </a:r>
            <a:r>
              <a: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研究科　</a:t>
            </a:r>
            <a:endParaRPr kumimoji="1" lang="en-US" altLang="ja-JP" sz="18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ja-JP" altLang="en-US" sz="1800" kern="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数理電子情報専攻</a:t>
            </a:r>
            <a:r>
              <a: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ja-JP" altLang="en-US" sz="1800" kern="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情報工学プログラム</a:t>
            </a:r>
            <a:endParaRPr kumimoji="1" lang="en-US" altLang="ja-JP" sz="18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ja-JP" altLang="en-US" sz="1800" kern="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安積</a:t>
            </a:r>
            <a:r>
              <a: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研究室　博士前期課程　＜学籍番号</a:t>
            </a:r>
            <a:r>
              <a:rPr lang="ja-JP" altLang="en-US" sz="1800" kern="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＞</a:t>
            </a:r>
            <a:endParaRPr kumimoji="1" lang="en-US" altLang="ja-JP" sz="18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cxnSp>
        <p:nvCxnSpPr>
          <p:cNvPr id="19" name="Straight Connector 7"/>
          <p:cNvCxnSpPr/>
          <p:nvPr/>
        </p:nvCxnSpPr>
        <p:spPr>
          <a:xfrm flipV="1">
            <a:off x="381001" y="4553849"/>
            <a:ext cx="3632" cy="1491664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CE270422-A77D-41C5-AAB9-B1DCD4CD9F71}"/>
              </a:ext>
            </a:extLst>
          </p:cNvPr>
          <p:cNvGrpSpPr/>
          <p:nvPr/>
        </p:nvGrpSpPr>
        <p:grpSpPr>
          <a:xfrm>
            <a:off x="-45657" y="-80129"/>
            <a:ext cx="9410992" cy="4347329"/>
            <a:chOff x="-1" y="952956"/>
            <a:chExt cx="7356568" cy="2327479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704AF8A0-92B8-4124-9C8F-D88874E8787A}"/>
                </a:ext>
              </a:extLst>
            </p:cNvPr>
            <p:cNvSpPr/>
            <p:nvPr/>
          </p:nvSpPr>
          <p:spPr bwMode="auto">
            <a:xfrm>
              <a:off x="-1" y="952956"/>
              <a:ext cx="7235826" cy="2327479"/>
            </a:xfrm>
            <a:prstGeom prst="rect">
              <a:avLst/>
            </a:prstGeom>
            <a:solidFill>
              <a:srgbClr val="181E3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96000" tIns="108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81CBE590-098E-4F43-874D-D84F6A39032B}"/>
                </a:ext>
              </a:extLst>
            </p:cNvPr>
            <p:cNvSpPr/>
            <p:nvPr/>
          </p:nvSpPr>
          <p:spPr bwMode="auto">
            <a:xfrm>
              <a:off x="6621417" y="954310"/>
              <a:ext cx="735150" cy="2317999"/>
            </a:xfrm>
            <a:prstGeom prst="rect">
              <a:avLst/>
            </a:prstGeom>
            <a:gradFill>
              <a:gsLst>
                <a:gs pos="0">
                  <a:srgbClr val="181E39"/>
                </a:gs>
                <a:gs pos="29000">
                  <a:srgbClr val="1C2242">
                    <a:lumMod val="84000"/>
                    <a:alpha val="83000"/>
                  </a:srgbClr>
                </a:gs>
                <a:gs pos="100000">
                  <a:srgbClr val="1C2242">
                    <a:alpha val="0"/>
                  </a:srgb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</p:grpSp>
      <p:sp>
        <p:nvSpPr>
          <p:cNvPr id="6" name="テキスト ボックス 5"/>
          <p:cNvSpPr txBox="1"/>
          <p:nvPr/>
        </p:nvSpPr>
        <p:spPr>
          <a:xfrm>
            <a:off x="212773" y="1702490"/>
            <a:ext cx="86823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4572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ja-JP" altLang="en-US" sz="3200" b="1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＜修士用タイトル＞</a:t>
            </a:r>
            <a:endParaRPr kumimoji="1" lang="ja-JP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4" name="テキスト プレースホルダー 4">
            <a:extLst>
              <a:ext uri="{FF2B5EF4-FFF2-40B4-BE49-F238E27FC236}">
                <a16:creationId xmlns:a16="http://schemas.microsoft.com/office/drawing/2014/main" id="{DA06553E-A78F-4FEA-9D2C-A1D13FE5289E}"/>
              </a:ext>
            </a:extLst>
          </p:cNvPr>
          <p:cNvSpPr txBox="1">
            <a:spLocks/>
          </p:cNvSpPr>
          <p:nvPr/>
        </p:nvSpPr>
        <p:spPr bwMode="auto">
          <a:xfrm>
            <a:off x="2246737" y="-67678"/>
            <a:ext cx="6855691" cy="1287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180975" indent="-180975" algn="r" rtl="0" eaLnBrk="0" fontAlgn="base" hangingPunct="0">
              <a:lnSpc>
                <a:spcPts val="1040"/>
              </a:lnSpc>
              <a:spcBef>
                <a:spcPct val="200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 kumimoji="1" sz="14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ja-JP" sz="2000" kern="0" dirty="0">
                <a:latin typeface="メイリオ" panose="020B0604030504040204" pitchFamily="50" charset="-128"/>
                <a:ea typeface="メイリオ" panose="020B0604030504040204" pitchFamily="50" charset="-128"/>
              </a:rPr>
              <a:t>Month. </a:t>
            </a:r>
            <a:r>
              <a:rPr lang="en-US" altLang="ja-JP" sz="2000" kern="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XX</a:t>
            </a:r>
            <a:r>
              <a:rPr lang="en-US" altLang="ja-JP" sz="2000" kern="0" baseline="300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th</a:t>
            </a:r>
            <a:r>
              <a:rPr lang="en-US" altLang="ja-JP" sz="2000" kern="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20XX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修士</a:t>
            </a:r>
            <a:r>
              <a:rPr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年中間審査会</a:t>
            </a:r>
            <a:endParaRPr lang="en-US" altLang="ja-JP" sz="2000" kern="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36" name="図 35">
            <a:extLst>
              <a:ext uri="{FF2B5EF4-FFF2-40B4-BE49-F238E27FC236}">
                <a16:creationId xmlns:a16="http://schemas.microsoft.com/office/drawing/2014/main" id="{A4AC2B59-AFCF-4E3F-BE06-1E56B2BEB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6097381"/>
            <a:ext cx="2709792" cy="598922"/>
          </a:xfrm>
          <a:prstGeom prst="rect">
            <a:avLst/>
          </a:prstGeom>
        </p:spPr>
      </p:pic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206BADC3-8326-401A-A1F0-949CB9CE6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1</a:t>
            </a:fld>
            <a:endParaRPr 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5621613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＜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貢献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1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についてのアプローチ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＞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1114697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提案手法</a:t>
            </a: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FD42DBD-2F24-EC9C-E1EF-B17087B0D79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48983333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貢献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1114697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提案手法</a:t>
            </a: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コンテンツ プレースホルダー 1">
            <a:extLst>
              <a:ext uri="{FF2B5EF4-FFF2-40B4-BE49-F238E27FC236}">
                <a16:creationId xmlns:a16="http://schemas.microsoft.com/office/drawing/2014/main" id="{4D14CFD5-0083-7315-4FFE-F8D22389BC02}"/>
              </a:ext>
            </a:extLst>
          </p:cNvPr>
          <p:cNvSpPr txBox="1">
            <a:spLocks/>
          </p:cNvSpPr>
          <p:nvPr/>
        </p:nvSpPr>
        <p:spPr bwMode="auto">
          <a:xfrm>
            <a:off x="190500" y="1595551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25400" cap="flat" cmpd="sng" algn="ctr">
            <a:solidFill>
              <a:srgbClr val="00206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1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1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  <p:sp>
        <p:nvSpPr>
          <p:cNvPr id="8" name="コンテンツ プレースホルダー 1">
            <a:extLst>
              <a:ext uri="{FF2B5EF4-FFF2-40B4-BE49-F238E27FC236}">
                <a16:creationId xmlns:a16="http://schemas.microsoft.com/office/drawing/2014/main" id="{98AD6BDB-6139-5A9B-D673-0941B875E2C8}"/>
              </a:ext>
            </a:extLst>
          </p:cNvPr>
          <p:cNvSpPr txBox="1">
            <a:spLocks/>
          </p:cNvSpPr>
          <p:nvPr/>
        </p:nvSpPr>
        <p:spPr bwMode="auto">
          <a:xfrm>
            <a:off x="190500" y="3070539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57150" cap="flat" cmpd="sng" algn="ctr">
            <a:solidFill>
              <a:srgbClr val="FF000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2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2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  <p:sp>
        <p:nvSpPr>
          <p:cNvPr id="9" name="コンテンツ プレースホルダー 1">
            <a:extLst>
              <a:ext uri="{FF2B5EF4-FFF2-40B4-BE49-F238E27FC236}">
                <a16:creationId xmlns:a16="http://schemas.microsoft.com/office/drawing/2014/main" id="{4DD771CA-DE4E-3416-8619-9424522180B9}"/>
              </a:ext>
            </a:extLst>
          </p:cNvPr>
          <p:cNvSpPr txBox="1">
            <a:spLocks/>
          </p:cNvSpPr>
          <p:nvPr/>
        </p:nvSpPr>
        <p:spPr bwMode="auto">
          <a:xfrm>
            <a:off x="190500" y="4545527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25400" cap="flat" cmpd="sng" algn="ctr">
            <a:solidFill>
              <a:srgbClr val="00206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3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3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77883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＜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貢献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についてのアプローチ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＞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1114697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提案手法</a:t>
            </a: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FD42DBD-2F24-EC9C-E1EF-B17087B0D79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45803388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貢献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1114697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提案手法</a:t>
            </a: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コンテンツ プレースホルダー 1">
            <a:extLst>
              <a:ext uri="{FF2B5EF4-FFF2-40B4-BE49-F238E27FC236}">
                <a16:creationId xmlns:a16="http://schemas.microsoft.com/office/drawing/2014/main" id="{4D14CFD5-0083-7315-4FFE-F8D22389BC02}"/>
              </a:ext>
            </a:extLst>
          </p:cNvPr>
          <p:cNvSpPr txBox="1">
            <a:spLocks/>
          </p:cNvSpPr>
          <p:nvPr/>
        </p:nvSpPr>
        <p:spPr bwMode="auto">
          <a:xfrm>
            <a:off x="190500" y="1595551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25400" cap="flat" cmpd="sng" algn="ctr">
            <a:solidFill>
              <a:srgbClr val="00206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1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1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  <p:sp>
        <p:nvSpPr>
          <p:cNvPr id="8" name="コンテンツ プレースホルダー 1">
            <a:extLst>
              <a:ext uri="{FF2B5EF4-FFF2-40B4-BE49-F238E27FC236}">
                <a16:creationId xmlns:a16="http://schemas.microsoft.com/office/drawing/2014/main" id="{98AD6BDB-6139-5A9B-D673-0941B875E2C8}"/>
              </a:ext>
            </a:extLst>
          </p:cNvPr>
          <p:cNvSpPr txBox="1">
            <a:spLocks/>
          </p:cNvSpPr>
          <p:nvPr/>
        </p:nvSpPr>
        <p:spPr bwMode="auto">
          <a:xfrm>
            <a:off x="190500" y="3070539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25400" cap="flat" cmpd="sng" algn="ctr">
            <a:solidFill>
              <a:srgbClr val="00206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2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2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  <p:sp>
        <p:nvSpPr>
          <p:cNvPr id="9" name="コンテンツ プレースホルダー 1">
            <a:extLst>
              <a:ext uri="{FF2B5EF4-FFF2-40B4-BE49-F238E27FC236}">
                <a16:creationId xmlns:a16="http://schemas.microsoft.com/office/drawing/2014/main" id="{4DD771CA-DE4E-3416-8619-9424522180B9}"/>
              </a:ext>
            </a:extLst>
          </p:cNvPr>
          <p:cNvSpPr txBox="1">
            <a:spLocks/>
          </p:cNvSpPr>
          <p:nvPr/>
        </p:nvSpPr>
        <p:spPr bwMode="auto">
          <a:xfrm>
            <a:off x="190500" y="4545527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57150" cap="flat" cmpd="sng" algn="ctr">
            <a:solidFill>
              <a:srgbClr val="FF000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3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3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61676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＜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貢献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3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についてのアプローチ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＞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1114697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提案手法</a:t>
            </a: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FD42DBD-2F24-EC9C-E1EF-B17087B0D79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8788727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181761" y="3702678"/>
            <a:ext cx="8763000" cy="1250322"/>
          </a:xfr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tIns="108000"/>
          <a:lstStyle/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［自動運転アプリケーション］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chemeClr val="tx1"/>
                </a:solidFill>
              </a:rPr>
              <a:t>実際の複雑化なアプリケーションをメニーコアにより並列化し実用性を検証</a:t>
            </a:r>
            <a:endParaRPr kumimoji="1" lang="ja-JP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3CD035-5AEF-4BC5-8C35-6F24C63CBC82}" type="slidenum">
              <a:rPr kumimoji="1" lang="en-US" altLang="ja-JP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明朝" panose="02020609040205080304" pitchFamily="17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1" lang="en-US" altLang="ja-JP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明朝" panose="02020609040205080304" pitchFamily="17" charset="-128"/>
            </a:endParaRP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en-US" altLang="ja-JP" b="1" dirty="0"/>
              <a:t>[</a:t>
            </a:r>
            <a:r>
              <a:rPr kumimoji="1" lang="ja-JP" altLang="en-US" b="1" dirty="0"/>
              <a:t>貢献</a:t>
            </a:r>
            <a:r>
              <a:rPr kumimoji="1" lang="en-US" altLang="ja-JP" b="1" dirty="0"/>
              <a:t>]</a:t>
            </a:r>
            <a:endParaRPr kumimoji="1" lang="ja-JP" altLang="en-US" b="1" dirty="0"/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>
          <a:xfrm>
            <a:off x="304800" y="422190"/>
            <a:ext cx="8686800" cy="381000"/>
          </a:xfrm>
        </p:spPr>
        <p:txBody>
          <a:bodyPr/>
          <a:lstStyle/>
          <a:p>
            <a:r>
              <a:rPr kumimoji="1" lang="ja-JP" altLang="en-US" sz="2500" dirty="0"/>
              <a:t>３つの研究成果</a:t>
            </a:r>
          </a:p>
        </p:txBody>
      </p:sp>
      <p:sp>
        <p:nvSpPr>
          <p:cNvPr id="9" name="コンテンツ プレースホルダー 1"/>
          <p:cNvSpPr txBox="1">
            <a:spLocks/>
          </p:cNvSpPr>
          <p:nvPr/>
        </p:nvSpPr>
        <p:spPr bwMode="auto">
          <a:xfrm>
            <a:off x="181761" y="923925"/>
            <a:ext cx="8763000" cy="12503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メイリオ"/>
              </a:rPr>
              <a:t>［基礎評価］</a:t>
            </a:r>
            <a:br>
              <a:rPr kumimoji="1" lang="en-US" altLang="ja-JP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メイリオ"/>
              </a:rPr>
            </a:br>
            <a:r>
              <a:rPr kumimoji="1" lang="ja-JP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ルーティングや</a:t>
            </a:r>
            <a:r>
              <a:rPr kumimoji="1" lang="en-US" altLang="ja-JP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DMA</a:t>
            </a:r>
            <a:r>
              <a:rPr kumimoji="1" lang="ja-JP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設定、メモリの種類、並列度等の</a:t>
            </a:r>
            <a:r>
              <a:rPr kumimoji="1" lang="en-US" altLang="ja-JP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NoC</a:t>
            </a:r>
            <a:r>
              <a:rPr kumimoji="1" lang="ja-JP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通信や行列計算への影響を評価</a:t>
            </a:r>
            <a:endParaRPr kumimoji="1" lang="en-US" altLang="ja-JP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sp>
        <p:nvSpPr>
          <p:cNvPr id="10" name="コンテンツ プレースホルダー 1"/>
          <p:cNvSpPr txBox="1">
            <a:spLocks/>
          </p:cNvSpPr>
          <p:nvPr/>
        </p:nvSpPr>
        <p:spPr bwMode="auto">
          <a:xfrm>
            <a:off x="181761" y="2321722"/>
            <a:ext cx="8763000" cy="12503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rgbClr val="FF0000"/>
            </a:solidFill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メイリオ"/>
              </a:rPr>
              <a:t>［開発フレームワーク：</a:t>
            </a:r>
            <a:r>
              <a:rPr kumimoji="1" lang="en-US" altLang="ja-JP" sz="24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メイリオ"/>
              </a:rPr>
              <a:t>ROS-lite</a:t>
            </a:r>
            <a:r>
              <a:rPr kumimoji="1" lang="ja-JP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メイリオ"/>
              </a:rPr>
              <a:t>］</a:t>
            </a:r>
            <a:br>
              <a:rPr kumimoji="1" lang="en-US" altLang="ja-JP" sz="24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/>
                <a:ea typeface="メイリオ"/>
              </a:rPr>
            </a:br>
            <a:r>
              <a:rPr kumimoji="1" lang="en-US" altLang="ja-JP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NoC</a:t>
            </a:r>
            <a:r>
              <a:rPr kumimoji="1" lang="ja-JP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ベース組込みメニーコア向けアプリケーションの開発を効率化するソフトウェアプラットフォームの提案</a:t>
            </a:r>
          </a:p>
        </p:txBody>
      </p:sp>
      <p:sp>
        <p:nvSpPr>
          <p:cNvPr id="12" name="フローチャート: データ 11"/>
          <p:cNvSpPr/>
          <p:nvPr/>
        </p:nvSpPr>
        <p:spPr bwMode="auto">
          <a:xfrm>
            <a:off x="2590801" y="5984919"/>
            <a:ext cx="6172200" cy="778877"/>
          </a:xfrm>
          <a:prstGeom prst="flowChartInputOutput">
            <a:avLst/>
          </a:prstGeom>
          <a:solidFill>
            <a:schemeClr val="bg2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rot="0" spcFirstLastPara="0" vertOverflow="overflow" horzOverflow="overflow" vert="horz" wrap="square" lIns="89996" tIns="46798" rIns="89996" bIns="4679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正方形/長方形 15"/>
          <p:cNvSpPr/>
          <p:nvPr/>
        </p:nvSpPr>
        <p:spPr>
          <a:xfrm rot="21072414">
            <a:off x="6209799" y="5092163"/>
            <a:ext cx="412284" cy="707882"/>
          </a:xfrm>
          <a:prstGeom prst="rect">
            <a:avLst/>
          </a:prstGeom>
          <a:noFill/>
        </p:spPr>
        <p:txBody>
          <a:bodyPr wrap="none" lIns="91436" tIns="45718" rIns="91436" bIns="45718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4000" b="0" i="0" u="none" strike="noStrike" kern="1200" cap="none" spc="0" normalizeH="0" baseline="0" noProof="0" dirty="0">
                <a:ln w="12700">
                  <a:noFill/>
                  <a:prstDash val="solid"/>
                </a:ln>
                <a:solidFill>
                  <a:srgbClr val="FF0000"/>
                </a:solidFill>
                <a:effectLst/>
                <a:uLnTx/>
                <a:uFillTx/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?</a:t>
            </a:r>
            <a:endParaRPr kumimoji="1" lang="en-US" altLang="ja-JP" sz="4400" b="0" i="0" u="none" strike="noStrike" kern="1200" cap="none" spc="0" normalizeH="0" baseline="0" noProof="0" dirty="0">
              <a:ln w="12700">
                <a:noFill/>
                <a:prstDash val="solid"/>
              </a:ln>
              <a:solidFill>
                <a:srgbClr val="FF0000"/>
              </a:solidFill>
              <a:effectLst/>
              <a:uLnTx/>
              <a:uFillTx/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17" name="図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61053">
            <a:off x="6918425" y="5391171"/>
            <a:ext cx="705943" cy="780533"/>
          </a:xfrm>
          <a:prstGeom prst="rect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</p:pic>
      <p:sp>
        <p:nvSpPr>
          <p:cNvPr id="19" name="正方形/長方形 18"/>
          <p:cNvSpPr/>
          <p:nvPr/>
        </p:nvSpPr>
        <p:spPr>
          <a:xfrm rot="936429">
            <a:off x="7751850" y="5421577"/>
            <a:ext cx="412284" cy="707882"/>
          </a:xfrm>
          <a:prstGeom prst="rect">
            <a:avLst/>
          </a:prstGeom>
          <a:noFill/>
        </p:spPr>
        <p:txBody>
          <a:bodyPr wrap="none" lIns="91436" tIns="45718" rIns="91436" bIns="45718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4000" b="0" i="0" u="none" strike="noStrike" kern="1200" cap="none" spc="0" normalizeH="0" baseline="0" noProof="0" dirty="0">
                <a:ln w="12700">
                  <a:noFill/>
                  <a:prstDash val="solid"/>
                </a:ln>
                <a:solidFill>
                  <a:srgbClr val="FF0000"/>
                </a:solidFill>
                <a:effectLst/>
                <a:uLnTx/>
                <a:uFillTx/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?</a:t>
            </a:r>
            <a:endParaRPr kumimoji="1" lang="en-US" altLang="ja-JP" sz="4400" b="0" i="0" u="none" strike="noStrike" kern="1200" cap="none" spc="0" normalizeH="0" baseline="0" noProof="0" dirty="0">
              <a:ln w="12700">
                <a:noFill/>
                <a:prstDash val="solid"/>
              </a:ln>
              <a:solidFill>
                <a:srgbClr val="FF0000"/>
              </a:solidFill>
              <a:effectLst/>
              <a:uLnTx/>
              <a:uFillTx/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20" name="正方形/長方形 19"/>
          <p:cNvSpPr/>
          <p:nvPr/>
        </p:nvSpPr>
        <p:spPr>
          <a:xfrm rot="936429">
            <a:off x="3142840" y="5169623"/>
            <a:ext cx="412284" cy="707882"/>
          </a:xfrm>
          <a:prstGeom prst="rect">
            <a:avLst/>
          </a:prstGeom>
          <a:noFill/>
        </p:spPr>
        <p:txBody>
          <a:bodyPr wrap="none" lIns="91436" tIns="45718" rIns="91436" bIns="45718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4000" b="0" i="0" u="none" strike="noStrike" kern="1200" cap="none" spc="0" normalizeH="0" baseline="0" noProof="0" dirty="0">
                <a:ln w="12700">
                  <a:noFill/>
                  <a:prstDash val="solid"/>
                </a:ln>
                <a:solidFill>
                  <a:srgbClr val="FF0000"/>
                </a:solidFill>
                <a:effectLst/>
                <a:uLnTx/>
                <a:uFillTx/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?</a:t>
            </a:r>
            <a:endParaRPr kumimoji="1" lang="en-US" altLang="ja-JP" sz="4400" b="0" i="0" u="none" strike="noStrike" kern="1200" cap="none" spc="0" normalizeH="0" baseline="0" noProof="0" dirty="0">
              <a:ln w="12700">
                <a:noFill/>
                <a:prstDash val="solid"/>
              </a:ln>
              <a:solidFill>
                <a:srgbClr val="FF0000"/>
              </a:solidFill>
              <a:effectLst/>
              <a:uLnTx/>
              <a:uFillTx/>
              <a:latin typeface="Segoe UI Semibold" panose="020B0702040204020203" pitchFamily="34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21" name="爆発 1 20"/>
          <p:cNvSpPr/>
          <p:nvPr/>
        </p:nvSpPr>
        <p:spPr bwMode="auto">
          <a:xfrm>
            <a:off x="2782170" y="5979258"/>
            <a:ext cx="880537" cy="532304"/>
          </a:xfrm>
          <a:prstGeom prst="irregularSeal1">
            <a:avLst/>
          </a:prstGeom>
          <a:solidFill>
            <a:schemeClr val="accent3">
              <a:alpha val="7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rot="0" spcFirstLastPara="0" vertOverflow="overflow" horzOverflow="overflow" vert="horz" wrap="square" lIns="89996" tIns="46798" rIns="89996" bIns="4679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8" name="図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8009" y="5396107"/>
            <a:ext cx="1071745" cy="1052318"/>
          </a:xfrm>
          <a:prstGeom prst="rect">
            <a:avLst/>
          </a:prstGeo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</p:pic>
      <p:sp>
        <p:nvSpPr>
          <p:cNvPr id="15" name="爆発 1 14"/>
          <p:cNvSpPr/>
          <p:nvPr/>
        </p:nvSpPr>
        <p:spPr bwMode="auto">
          <a:xfrm>
            <a:off x="5592499" y="6115537"/>
            <a:ext cx="1505625" cy="765304"/>
          </a:xfrm>
          <a:prstGeom prst="irregularSeal1">
            <a:avLst/>
          </a:prstGeom>
          <a:solidFill>
            <a:schemeClr val="accent3">
              <a:alpha val="7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rot="0" spcFirstLastPara="0" vertOverflow="overflow" horzOverflow="overflow" vert="horz" wrap="square" lIns="89996" tIns="46798" rIns="89996" bIns="4679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2" name="爆発 1 21"/>
          <p:cNvSpPr/>
          <p:nvPr/>
        </p:nvSpPr>
        <p:spPr bwMode="auto">
          <a:xfrm>
            <a:off x="7808892" y="5044021"/>
            <a:ext cx="546216" cy="575618"/>
          </a:xfrm>
          <a:prstGeom prst="irregularSeal1">
            <a:avLst/>
          </a:prstGeom>
          <a:solidFill>
            <a:schemeClr val="accent3">
              <a:alpha val="7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rot="0" spcFirstLastPara="0" vertOverflow="overflow" horzOverflow="overflow" vert="horz" wrap="square" lIns="89996" tIns="46798" rIns="89996" bIns="4679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336" name="グループ化 335"/>
          <p:cNvGrpSpPr/>
          <p:nvPr/>
        </p:nvGrpSpPr>
        <p:grpSpPr>
          <a:xfrm rot="763645">
            <a:off x="4928593" y="5154027"/>
            <a:ext cx="798772" cy="871696"/>
            <a:chOff x="6731021" y="4836798"/>
            <a:chExt cx="1787703" cy="1950913"/>
          </a:xfrm>
          <a:effectLst>
            <a:outerShdw blurRad="152400" dist="127000" dir="5400000" sx="90000" sy="-19000" rotWithShape="0">
              <a:prstClr val="black">
                <a:alpha val="15000"/>
              </a:prstClr>
            </a:outerShdw>
          </a:effectLst>
        </p:grpSpPr>
        <p:grpSp>
          <p:nvGrpSpPr>
            <p:cNvPr id="337" name="グループ化 336"/>
            <p:cNvGrpSpPr/>
            <p:nvPr/>
          </p:nvGrpSpPr>
          <p:grpSpPr>
            <a:xfrm>
              <a:off x="6935749" y="5073491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632" name="正方形/長方形 63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3" name="正方形/長方形 63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4" name="正方形/長方形 63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5" name="正方形/長方形 63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6" name="正方形/長方形 63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7" name="正方形/長方形 63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8" name="正方形/長方形 63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9" name="正方形/長方形 63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0" name="正方形/長方形 63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1" name="正方形/長方形 64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2" name="正方形/長方形 64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3" name="正方形/長方形 64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4" name="正方形/長方形 64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5" name="正方形/長方形 64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6" name="正方形/長方形 64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7" name="正方形/長方形 64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8" name="正方形/長方形 64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8" name="グループ化 337"/>
            <p:cNvGrpSpPr/>
            <p:nvPr/>
          </p:nvGrpSpPr>
          <p:grpSpPr>
            <a:xfrm>
              <a:off x="6935749" y="5446992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615" name="正方形/長方形 61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6" name="正方形/長方形 61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7" name="正方形/長方形 61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8" name="正方形/長方形 61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9" name="正方形/長方形 61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0" name="正方形/長方形 61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1" name="正方形/長方形 62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2" name="正方形/長方形 62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3" name="正方形/長方形 62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4" name="正方形/長方形 62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5" name="正方形/長方形 62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6" name="正方形/長方形 62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7" name="正方形/長方形 62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8" name="正方形/長方形 62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9" name="正方形/長方形 62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0" name="正方形/長方形 62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1" name="正方形/長方形 63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39" name="グループ化 338"/>
            <p:cNvGrpSpPr/>
            <p:nvPr/>
          </p:nvGrpSpPr>
          <p:grpSpPr>
            <a:xfrm>
              <a:off x="6935749" y="5820494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98" name="正方形/長方形 59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9" name="正方形/長方形 59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0" name="正方形/長方形 59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1" name="正方形/長方形 60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2" name="正方形/長方形 60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3" name="正方形/長方形 60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4" name="正方形/長方形 60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5" name="正方形/長方形 60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6" name="正方形/長方形 60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7" name="正方形/長方形 60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8" name="正方形/長方形 60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9" name="正方形/長方形 60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0" name="正方形/長方形 60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1" name="正方形/長方形 61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2" name="正方形/長方形 61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3" name="正方形/長方形 61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4" name="正方形/長方形 61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0" name="グループ化 339"/>
            <p:cNvGrpSpPr/>
            <p:nvPr/>
          </p:nvGrpSpPr>
          <p:grpSpPr>
            <a:xfrm>
              <a:off x="6935749" y="619399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81" name="正方形/長方形 58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2" name="正方形/長方形 58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3" name="正方形/長方形 58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4" name="正方形/長方形 58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5" name="正方形/長方形 58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6" name="正方形/長方形 58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7" name="正方形/長方形 58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8" name="正方形/長方形 58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9" name="正方形/長方形 58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0" name="正方形/長方形 58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1" name="正方形/長方形 59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2" name="正方形/長方形 59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3" name="正方形/長方形 59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4" name="正方形/長方形 59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5" name="正方形/長方形 59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6" name="正方形/長方形 59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7" name="正方形/長方形 59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1" name="グループ化 340"/>
            <p:cNvGrpSpPr/>
            <p:nvPr/>
          </p:nvGrpSpPr>
          <p:grpSpPr>
            <a:xfrm>
              <a:off x="7283852" y="507301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64" name="正方形/長方形 56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5" name="正方形/長方形 56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6" name="正方形/長方形 56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7" name="正方形/長方形 56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8" name="正方形/長方形 56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9" name="正方形/長方形 56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0" name="正方形/長方形 56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1" name="正方形/長方形 57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2" name="正方形/長方形 57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3" name="正方形/長方形 57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4" name="正方形/長方形 57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5" name="正方形/長方形 57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6" name="正方形/長方形 57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7" name="正方形/長方形 57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8" name="正方形/長方形 57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9" name="正方形/長方形 57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0" name="正方形/長方形 57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2" name="グループ化 341"/>
            <p:cNvGrpSpPr/>
            <p:nvPr/>
          </p:nvGrpSpPr>
          <p:grpSpPr>
            <a:xfrm>
              <a:off x="7283852" y="5446520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47" name="正方形/長方形 54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8" name="正方形/長方形 54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9" name="正方形/長方形 54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0" name="正方形/長方形 54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1" name="正方形/長方形 55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2" name="正方形/長方形 55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3" name="正方形/長方形 55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4" name="正方形/長方形 55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5" name="正方形/長方形 55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6" name="正方形/長方形 55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7" name="正方形/長方形 55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8" name="正方形/長方形 55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9" name="正方形/長方形 55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0" name="正方形/長方形 55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1" name="正方形/長方形 56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2" name="正方形/長方形 56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3" name="正方形/長方形 56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3" name="グループ化 342"/>
            <p:cNvGrpSpPr/>
            <p:nvPr/>
          </p:nvGrpSpPr>
          <p:grpSpPr>
            <a:xfrm>
              <a:off x="7283852" y="5820022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30" name="正方形/長方形 52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1" name="正方形/長方形 53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2" name="正方形/長方形 53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3" name="正方形/長方形 53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4" name="正方形/長方形 53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5" name="正方形/長方形 53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6" name="正方形/長方形 53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7" name="正方形/長方形 53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8" name="正方形/長方形 53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9" name="正方形/長方形 53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0" name="正方形/長方形 53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1" name="正方形/長方形 54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2" name="正方形/長方形 54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3" name="正方形/長方形 54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4" name="正方形/長方形 54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5" name="正方形/長方形 54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6" name="正方形/長方形 54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4" name="グループ化 343"/>
            <p:cNvGrpSpPr/>
            <p:nvPr/>
          </p:nvGrpSpPr>
          <p:grpSpPr>
            <a:xfrm>
              <a:off x="7283852" y="6193524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13" name="正方形/長方形 51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4" name="正方形/長方形 51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5" name="正方形/長方形 51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6" name="正方形/長方形 51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7" name="正方形/長方形 51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8" name="正方形/長方形 51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9" name="正方形/長方形 51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0" name="正方形/長方形 51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1" name="正方形/長方形 52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2" name="正方形/長方形 52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3" name="正方形/長方形 52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4" name="正方形/長方形 52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5" name="正方形/長方形 52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6" name="正方形/長方形 52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7" name="正方形/長方形 52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8" name="正方形/長方形 52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9" name="正方形/長方形 52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5" name="グループ化 344"/>
            <p:cNvGrpSpPr/>
            <p:nvPr/>
          </p:nvGrpSpPr>
          <p:grpSpPr>
            <a:xfrm>
              <a:off x="7630732" y="5071656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96" name="正方形/長方形 49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7" name="正方形/長方形 49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8" name="正方形/長方形 49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9" name="正方形/長方形 49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0" name="正方形/長方形 49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1" name="正方形/長方形 50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2" name="正方形/長方形 50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3" name="正方形/長方形 50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4" name="正方形/長方形 50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5" name="正方形/長方形 50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6" name="正方形/長方形 50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7" name="正方形/長方形 50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8" name="正方形/長方形 50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9" name="正方形/長方形 50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0" name="正方形/長方形 50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1" name="正方形/長方形 51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2" name="正方形/長方形 51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6" name="グループ化 345"/>
            <p:cNvGrpSpPr/>
            <p:nvPr/>
          </p:nvGrpSpPr>
          <p:grpSpPr>
            <a:xfrm>
              <a:off x="7630732" y="544515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79" name="正方形/長方形 47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0" name="正方形/長方形 47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1" name="正方形/長方形 48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2" name="正方形/長方形 48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3" name="正方形/長方形 48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4" name="正方形/長方形 48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5" name="正方形/長方形 48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6" name="正方形/長方形 48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7" name="正方形/長方形 48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8" name="正方形/長方形 48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9" name="正方形/長方形 48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0" name="正方形/長方形 48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1" name="正方形/長方形 49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2" name="正方形/長方形 49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3" name="正方形/長方形 49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4" name="正方形/長方形 49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5" name="正方形/長方形 49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7" name="グループ化 346"/>
            <p:cNvGrpSpPr/>
            <p:nvPr/>
          </p:nvGrpSpPr>
          <p:grpSpPr>
            <a:xfrm>
              <a:off x="7630732" y="5818659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62" name="正方形/長方形 46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3" name="正方形/長方形 46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4" name="正方形/長方形 46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5" name="正方形/長方形 46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6" name="正方形/長方形 46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7" name="正方形/長方形 46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8" name="正方形/長方形 46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9" name="正方形/長方形 46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0" name="正方形/長方形 46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1" name="正方形/長方形 47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2" name="正方形/長方形 47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3" name="正方形/長方形 47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4" name="正方形/長方形 47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5" name="正方形/長方形 47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6" name="正方形/長方形 47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7" name="正方形/長方形 47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8" name="正方形/長方形 47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8" name="グループ化 347"/>
            <p:cNvGrpSpPr/>
            <p:nvPr/>
          </p:nvGrpSpPr>
          <p:grpSpPr>
            <a:xfrm>
              <a:off x="7630732" y="6192161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45" name="正方形/長方形 44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6" name="正方形/長方形 44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7" name="正方形/長方形 44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8" name="正方形/長方形 44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9" name="正方形/長方形 44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0" name="正方形/長方形 44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1" name="正方形/長方形 45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2" name="正方形/長方形 45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3" name="正方形/長方形 45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4" name="正方形/長方形 45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5" name="正方形/長方形 45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6" name="正方形/長方形 45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7" name="正方形/長方形 45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8" name="正方形/長方形 45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9" name="正方形/長方形 45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0" name="正方形/長方形 45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1" name="正方形/長方形 46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49" name="グループ化 348"/>
            <p:cNvGrpSpPr/>
            <p:nvPr/>
          </p:nvGrpSpPr>
          <p:grpSpPr>
            <a:xfrm>
              <a:off x="7978835" y="5071182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28" name="正方形/長方形 42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9" name="正方形/長方形 42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0" name="正方形/長方形 42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1" name="正方形/長方形 43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2" name="正方形/長方形 43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3" name="正方形/長方形 43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4" name="正方形/長方形 43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5" name="正方形/長方形 43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6" name="正方形/長方形 43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7" name="正方形/長方形 43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8" name="正方形/長方形 43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9" name="正方形/長方形 43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0" name="正方形/長方形 43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1" name="正方形/長方形 44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2" name="正方形/長方形 44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3" name="正方形/長方形 44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4" name="正方形/長方形 44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50" name="グループ化 349"/>
            <p:cNvGrpSpPr/>
            <p:nvPr/>
          </p:nvGrpSpPr>
          <p:grpSpPr>
            <a:xfrm>
              <a:off x="7978835" y="5444684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11" name="正方形/長方形 41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2" name="正方形/長方形 41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3" name="正方形/長方形 41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4" name="正方形/長方形 41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5" name="正方形/長方形 41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6" name="正方形/長方形 41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7" name="正方形/長方形 41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8" name="正方形/長方形 41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9" name="正方形/長方形 41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0" name="正方形/長方形 41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1" name="正方形/長方形 42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2" name="正方形/長方形 42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3" name="正方形/長方形 42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4" name="正方形/長方形 42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5" name="正方形/長方形 42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6" name="正方形/長方形 42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7" name="正方形/長方形 42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51" name="グループ化 350"/>
            <p:cNvGrpSpPr/>
            <p:nvPr/>
          </p:nvGrpSpPr>
          <p:grpSpPr>
            <a:xfrm>
              <a:off x="7978835" y="581818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94" name="正方形/長方形 39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5" name="正方形/長方形 39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6" name="正方形/長方形 39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7" name="正方形/長方形 39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8" name="正方形/長方形 39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9" name="正方形/長方形 39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0" name="正方形/長方形 39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1" name="正方形/長方形 40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2" name="正方形/長方形 40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3" name="正方形/長方形 40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4" name="正方形/長方形 40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5" name="正方形/長方形 40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6" name="正方形/長方形 40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7" name="正方形/長方形 40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8" name="正方形/長方形 40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9" name="正方形/長方形 40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0" name="正方形/長方形 40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52" name="グループ化 351"/>
            <p:cNvGrpSpPr/>
            <p:nvPr/>
          </p:nvGrpSpPr>
          <p:grpSpPr>
            <a:xfrm>
              <a:off x="7978835" y="6191689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77" name="正方形/長方形 37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8" name="正方形/長方形 37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9" name="正方形/長方形 37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0" name="正方形/長方形 37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1" name="正方形/長方形 38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2" name="正方形/長方形 38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3" name="正方形/長方形 38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4" name="正方形/長方形 38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5" name="正方形/長方形 38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6" name="正方形/長方形 38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7" name="正方形/長方形 38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8" name="正方形/長方形 38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9" name="正方形/長方形 38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0" name="正方形/長方形 38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1" name="正方形/長方形 39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2" name="正方形/長方形 39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3" name="正方形/長方形 39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53" name="グループ化 352"/>
            <p:cNvGrpSpPr/>
            <p:nvPr/>
          </p:nvGrpSpPr>
          <p:grpSpPr>
            <a:xfrm>
              <a:off x="6934801" y="4836798"/>
              <a:ext cx="1377089" cy="211790"/>
              <a:chOff x="2511780" y="905261"/>
              <a:chExt cx="4095852" cy="547489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72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73" name="正方形/長方形 372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4" name="正方形/長方形 373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5" name="正方形/長方形 374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6" name="正方形/長方形 375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54" name="グループ化 353"/>
            <p:cNvGrpSpPr/>
            <p:nvPr/>
          </p:nvGrpSpPr>
          <p:grpSpPr>
            <a:xfrm>
              <a:off x="6937112" y="6575921"/>
              <a:ext cx="1377089" cy="211790"/>
              <a:chOff x="2518655" y="5421614"/>
              <a:chExt cx="4095852" cy="547489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67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68" name="正方形/長方形 367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9" name="正方形/長方形 368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0" name="正方形/長方形 369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1" name="正方形/長方形 370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55" name="グループ化 354"/>
            <p:cNvGrpSpPr/>
            <p:nvPr/>
          </p:nvGrpSpPr>
          <p:grpSpPr>
            <a:xfrm>
              <a:off x="6731021" y="5071182"/>
              <a:ext cx="184074" cy="1475973"/>
              <a:chOff x="1905681" y="1518033"/>
              <a:chExt cx="547489" cy="3815471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62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63" name="正方形/長方形 362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4" name="正方形/長方形 363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5" name="正方形/長方形 364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6" name="正方形/長方形 365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56" name="グループ化 355"/>
            <p:cNvGrpSpPr/>
            <p:nvPr/>
          </p:nvGrpSpPr>
          <p:grpSpPr>
            <a:xfrm>
              <a:off x="8334650" y="5071182"/>
              <a:ext cx="184074" cy="1475973"/>
              <a:chOff x="1905681" y="1518033"/>
              <a:chExt cx="547489" cy="3815471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57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358" name="正方形/長方形 357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9" name="正方形/長方形 358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0" name="正方形/長方形 359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1" name="正方形/長方形 360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60853864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図 407"/>
          <p:cNvPicPr>
            <a:picLocks noChangeAspect="1"/>
          </p:cNvPicPr>
          <p:nvPr/>
        </p:nvPicPr>
        <p:blipFill rotWithShape="1">
          <a:blip r:embed="rId2"/>
          <a:srcRect l="-805" t="11751" r="805" b="899"/>
          <a:stretch/>
        </p:blipFill>
        <p:spPr>
          <a:xfrm>
            <a:off x="6229166" y="1653082"/>
            <a:ext cx="2614591" cy="2713992"/>
          </a:xfrm>
          <a:prstGeom prst="rect">
            <a:avLst/>
          </a:prstGeom>
        </p:spPr>
      </p:pic>
      <p:sp>
        <p:nvSpPr>
          <p:cNvPr id="415" name="四角形吹き出し 414"/>
          <p:cNvSpPr/>
          <p:nvPr/>
        </p:nvSpPr>
        <p:spPr bwMode="auto">
          <a:xfrm>
            <a:off x="114300" y="2447899"/>
            <a:ext cx="5664146" cy="4316171"/>
          </a:xfrm>
          <a:prstGeom prst="wedgeRectCallout">
            <a:avLst>
              <a:gd name="adj1" fmla="val 58616"/>
              <a:gd name="adj2" fmla="val -30350"/>
            </a:avLst>
          </a:prstGeom>
          <a:solidFill>
            <a:srgbClr val="D0D1D3"/>
          </a:solidFill>
          <a:ln w="19050" cap="flat" cmpd="sng" algn="ctr">
            <a:solidFill>
              <a:srgbClr val="181E3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3CD035-5AEF-4BC5-8C35-6F24C63CBC82}" type="slidenum">
              <a:rPr kumimoji="1" lang="en-US" altLang="ja-JP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明朝" panose="02020609040205080304" pitchFamily="17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1" lang="en-US" altLang="ja-JP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明朝" panose="02020609040205080304" pitchFamily="17" charset="-128"/>
            </a:endParaRP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/>
              <a:t>[</a:t>
            </a:r>
            <a:r>
              <a:rPr lang="ja-JP" altLang="en-US" b="1" dirty="0"/>
              <a:t>開発フレームワーク：</a:t>
            </a:r>
            <a:r>
              <a:rPr lang="en-US" altLang="ja-JP" b="1" dirty="0"/>
              <a:t>ROS-lite]</a:t>
            </a:r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概要</a:t>
            </a:r>
            <a:endParaRPr kumimoji="1" lang="ja-JP" altLang="en-US" dirty="0"/>
          </a:p>
        </p:txBody>
      </p:sp>
      <p:grpSp>
        <p:nvGrpSpPr>
          <p:cNvPr id="414" name="グループ化 413"/>
          <p:cNvGrpSpPr/>
          <p:nvPr/>
        </p:nvGrpSpPr>
        <p:grpSpPr>
          <a:xfrm>
            <a:off x="61219" y="2962370"/>
            <a:ext cx="5696756" cy="3773125"/>
            <a:chOff x="-91823" y="1872308"/>
            <a:chExt cx="5889763" cy="4146056"/>
          </a:xfrm>
        </p:grpSpPr>
        <p:sp>
          <p:nvSpPr>
            <p:cNvPr id="70" name="円/楕円 31"/>
            <p:cNvSpPr/>
            <p:nvPr/>
          </p:nvSpPr>
          <p:spPr>
            <a:xfrm>
              <a:off x="2341215" y="4455161"/>
              <a:ext cx="1418548" cy="78469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54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endParaRPr>
            </a:p>
          </p:txBody>
        </p:sp>
        <p:grpSp>
          <p:nvGrpSpPr>
            <p:cNvPr id="64" name="グループ化 63"/>
            <p:cNvGrpSpPr/>
            <p:nvPr/>
          </p:nvGrpSpPr>
          <p:grpSpPr>
            <a:xfrm>
              <a:off x="2448103" y="4639626"/>
              <a:ext cx="1204770" cy="405996"/>
              <a:chOff x="1343404" y="2207212"/>
              <a:chExt cx="1450236" cy="488716"/>
            </a:xfrm>
            <a:solidFill>
              <a:srgbClr val="B3B3B3"/>
            </a:solidFill>
          </p:grpSpPr>
          <p:sp>
            <p:nvSpPr>
              <p:cNvPr id="65" name="フローチャート: 代替処理 64"/>
              <p:cNvSpPr/>
              <p:nvPr/>
            </p:nvSpPr>
            <p:spPr bwMode="auto">
              <a:xfrm>
                <a:off x="1343404" y="2207212"/>
                <a:ext cx="1450236" cy="488716"/>
              </a:xfrm>
              <a:prstGeom prst="flowChartAlternateProcess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0000" tIns="46800" rIns="90000" bIns="468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" name="円/楕円 10"/>
              <p:cNvSpPr/>
              <p:nvPr/>
            </p:nvSpPr>
            <p:spPr bwMode="auto">
              <a:xfrm>
                <a:off x="1402538" y="2241817"/>
                <a:ext cx="417653" cy="417653"/>
              </a:xfrm>
              <a:prstGeom prst="ellipse">
                <a:avLst/>
              </a:prstGeom>
              <a:solidFill>
                <a:srgbClr val="24B091"/>
              </a:solidFill>
              <a:ln w="25400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0000" tIns="46800" rIns="90000" bIns="468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" name="円/楕円 42"/>
              <p:cNvSpPr/>
              <p:nvPr/>
            </p:nvSpPr>
            <p:spPr bwMode="auto">
              <a:xfrm>
                <a:off x="1863725" y="2248621"/>
                <a:ext cx="417653" cy="417653"/>
              </a:xfrm>
              <a:prstGeom prst="ellipse">
                <a:avLst/>
              </a:prstGeom>
              <a:solidFill>
                <a:srgbClr val="FFC000"/>
              </a:solidFill>
              <a:ln w="25400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0000" tIns="46800" rIns="90000" bIns="468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" name="円/楕円 43"/>
              <p:cNvSpPr/>
              <p:nvPr/>
            </p:nvSpPr>
            <p:spPr bwMode="auto">
              <a:xfrm>
                <a:off x="2324588" y="2237147"/>
                <a:ext cx="417653" cy="417653"/>
              </a:xfrm>
              <a:prstGeom prst="ellipse">
                <a:avLst/>
              </a:prstGeom>
              <a:solidFill>
                <a:srgbClr val="FF0000"/>
              </a:solidFill>
              <a:ln w="25400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0000" tIns="46800" rIns="90000" bIns="468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sp>
          <p:nvSpPr>
            <p:cNvPr id="71" name="テキスト ボックス 70"/>
            <p:cNvSpPr txBox="1"/>
            <p:nvPr/>
          </p:nvSpPr>
          <p:spPr>
            <a:xfrm>
              <a:off x="2327803" y="4651144"/>
              <a:ext cx="1477877" cy="51219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ja-JP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メイリオ"/>
                  <a:ea typeface="メイリオ" panose="020B0604030504040204" pitchFamily="50" charset="-128"/>
                </a:rPr>
                <a:t>信号検知</a:t>
              </a:r>
            </a:p>
          </p:txBody>
        </p:sp>
        <p:sp>
          <p:nvSpPr>
            <p:cNvPr id="72" name="テキスト ボックス 71"/>
            <p:cNvSpPr txBox="1"/>
            <p:nvPr/>
          </p:nvSpPr>
          <p:spPr>
            <a:xfrm>
              <a:off x="2390338" y="5437876"/>
              <a:ext cx="1317239" cy="58048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メイリオ"/>
                  <a:cs typeface="Times New Roman" panose="02020603050405020304" pitchFamily="18" charset="0"/>
                </a:rPr>
                <a:t>ノード</a:t>
              </a:r>
            </a:p>
          </p:txBody>
        </p:sp>
        <p:sp>
          <p:nvSpPr>
            <p:cNvPr id="73" name="テキスト ボックス 72"/>
            <p:cNvSpPr txBox="1"/>
            <p:nvPr/>
          </p:nvSpPr>
          <p:spPr>
            <a:xfrm>
              <a:off x="-91823" y="4520697"/>
              <a:ext cx="1990143" cy="5804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メイリオ"/>
                  <a:cs typeface="Times New Roman" panose="02020603050405020304" pitchFamily="18" charset="0"/>
                </a:rPr>
                <a:t>ノード</a:t>
              </a:r>
            </a:p>
          </p:txBody>
        </p:sp>
        <p:sp>
          <p:nvSpPr>
            <p:cNvPr id="74" name="テキスト ボックス 73"/>
            <p:cNvSpPr txBox="1"/>
            <p:nvPr/>
          </p:nvSpPr>
          <p:spPr>
            <a:xfrm>
              <a:off x="4259010" y="4707813"/>
              <a:ext cx="1317239" cy="58048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メイリオ"/>
                  <a:cs typeface="Times New Roman" panose="02020603050405020304" pitchFamily="18" charset="0"/>
                </a:rPr>
                <a:t>ノード</a:t>
              </a:r>
            </a:p>
          </p:txBody>
        </p:sp>
        <p:sp>
          <p:nvSpPr>
            <p:cNvPr id="76" name="テキスト ボックス 75"/>
            <p:cNvSpPr txBox="1"/>
            <p:nvPr/>
          </p:nvSpPr>
          <p:spPr>
            <a:xfrm>
              <a:off x="182856" y="2386617"/>
              <a:ext cx="1492996" cy="6425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メイリオ"/>
                  <a:cs typeface="Times New Roman" panose="02020603050405020304" pitchFamily="18" charset="0"/>
                </a:rPr>
                <a:t>Publish</a:t>
              </a:r>
              <a:endParaRPr kumimoji="1" lang="ja-JP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/>
                <a:cs typeface="Times New Roman" panose="02020603050405020304" pitchFamily="18" charset="0"/>
              </a:endParaRPr>
            </a:p>
          </p:txBody>
        </p:sp>
        <p:sp>
          <p:nvSpPr>
            <p:cNvPr id="77" name="テキスト ボックス 76"/>
            <p:cNvSpPr txBox="1"/>
            <p:nvPr/>
          </p:nvSpPr>
          <p:spPr>
            <a:xfrm>
              <a:off x="3901024" y="2665285"/>
              <a:ext cx="1896916" cy="6425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メイリオ"/>
                  <a:cs typeface="Times New Roman" panose="02020603050405020304" pitchFamily="18" charset="0"/>
                </a:rPr>
                <a:t>Subscribe</a:t>
              </a:r>
              <a:endParaRPr kumimoji="1" lang="ja-JP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/>
                <a:cs typeface="Times New Roman" panose="02020603050405020304" pitchFamily="18" charset="0"/>
              </a:endParaRPr>
            </a:p>
          </p:txBody>
        </p:sp>
        <p:sp>
          <p:nvSpPr>
            <p:cNvPr id="78" name="テキスト ボックス 77"/>
            <p:cNvSpPr txBox="1"/>
            <p:nvPr/>
          </p:nvSpPr>
          <p:spPr>
            <a:xfrm>
              <a:off x="3511936" y="1872308"/>
              <a:ext cx="2261740" cy="5121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メイリオ"/>
                  <a:cs typeface="Times New Roman" panose="02020603050405020304" pitchFamily="18" charset="0"/>
                </a:rPr>
                <a:t>トピック</a:t>
              </a:r>
            </a:p>
          </p:txBody>
        </p:sp>
        <p:cxnSp>
          <p:nvCxnSpPr>
            <p:cNvPr id="79" name="直線矢印コネクタ 78"/>
            <p:cNvCxnSpPr>
              <a:stCxn id="87" idx="0"/>
              <a:endCxn id="90" idx="1"/>
            </p:cNvCxnSpPr>
            <p:nvPr/>
          </p:nvCxnSpPr>
          <p:spPr>
            <a:xfrm flipV="1">
              <a:off x="892343" y="2653965"/>
              <a:ext cx="1096744" cy="987032"/>
            </a:xfrm>
            <a:prstGeom prst="straightConnector1">
              <a:avLst/>
            </a:prstGeom>
            <a:ln w="793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矢印コネクタ 79"/>
            <p:cNvCxnSpPr>
              <a:stCxn id="90" idx="3"/>
              <a:endCxn id="84" idx="1"/>
            </p:cNvCxnSpPr>
            <p:nvPr/>
          </p:nvCxnSpPr>
          <p:spPr>
            <a:xfrm>
              <a:off x="3586648" y="2653965"/>
              <a:ext cx="613731" cy="1124054"/>
            </a:xfrm>
            <a:prstGeom prst="straightConnector1">
              <a:avLst/>
            </a:prstGeom>
            <a:ln w="793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/>
            <p:cNvCxnSpPr>
              <a:stCxn id="90" idx="2"/>
              <a:endCxn id="70" idx="0"/>
            </p:cNvCxnSpPr>
            <p:nvPr/>
          </p:nvCxnSpPr>
          <p:spPr>
            <a:xfrm>
              <a:off x="2787868" y="3118359"/>
              <a:ext cx="262620" cy="1336802"/>
            </a:xfrm>
            <a:prstGeom prst="straightConnector1">
              <a:avLst/>
            </a:prstGeom>
            <a:ln w="793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2" name="グループ化 81"/>
            <p:cNvGrpSpPr/>
            <p:nvPr/>
          </p:nvGrpSpPr>
          <p:grpSpPr>
            <a:xfrm>
              <a:off x="3818589" y="3557518"/>
              <a:ext cx="1799155" cy="941679"/>
              <a:chOff x="8165252" y="3201641"/>
              <a:chExt cx="3035443" cy="1588753"/>
            </a:xfrm>
          </p:grpSpPr>
          <p:sp>
            <p:nvSpPr>
              <p:cNvPr id="84" name="円/楕円 31"/>
              <p:cNvSpPr/>
              <p:nvPr/>
            </p:nvSpPr>
            <p:spPr>
              <a:xfrm>
                <a:off x="8458901" y="3379780"/>
                <a:ext cx="2393303" cy="1323892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メイリオ"/>
                  <a:ea typeface="メイリオ"/>
                </a:endParaRPr>
              </a:p>
            </p:txBody>
          </p:sp>
          <p:sp>
            <p:nvSpPr>
              <p:cNvPr id="83" name="Freeform 11"/>
              <p:cNvSpPr>
                <a:spLocks noChangeAspect="1" noEditPoints="1"/>
              </p:cNvSpPr>
              <p:nvPr/>
            </p:nvSpPr>
            <p:spPr bwMode="auto">
              <a:xfrm>
                <a:off x="9232054" y="3201641"/>
                <a:ext cx="924144" cy="1588753"/>
              </a:xfrm>
              <a:custGeom>
                <a:avLst/>
                <a:gdLst>
                  <a:gd name="T0" fmla="*/ 307 w 569"/>
                  <a:gd name="T1" fmla="*/ 166 h 940"/>
                  <a:gd name="T2" fmla="*/ 329 w 569"/>
                  <a:gd name="T3" fmla="*/ 177 h 940"/>
                  <a:gd name="T4" fmla="*/ 386 w 569"/>
                  <a:gd name="T5" fmla="*/ 218 h 940"/>
                  <a:gd name="T6" fmla="*/ 409 w 569"/>
                  <a:gd name="T7" fmla="*/ 263 h 940"/>
                  <a:gd name="T8" fmla="*/ 414 w 569"/>
                  <a:gd name="T9" fmla="*/ 300 h 940"/>
                  <a:gd name="T10" fmla="*/ 448 w 569"/>
                  <a:gd name="T11" fmla="*/ 362 h 940"/>
                  <a:gd name="T12" fmla="*/ 485 w 569"/>
                  <a:gd name="T13" fmla="*/ 396 h 940"/>
                  <a:gd name="T14" fmla="*/ 564 w 569"/>
                  <a:gd name="T15" fmla="*/ 442 h 940"/>
                  <a:gd name="T16" fmla="*/ 568 w 569"/>
                  <a:gd name="T17" fmla="*/ 469 h 940"/>
                  <a:gd name="T18" fmla="*/ 558 w 569"/>
                  <a:gd name="T19" fmla="*/ 487 h 940"/>
                  <a:gd name="T20" fmla="*/ 525 w 569"/>
                  <a:gd name="T21" fmla="*/ 489 h 940"/>
                  <a:gd name="T22" fmla="*/ 438 w 569"/>
                  <a:gd name="T23" fmla="*/ 458 h 940"/>
                  <a:gd name="T24" fmla="*/ 383 w 569"/>
                  <a:gd name="T25" fmla="*/ 411 h 940"/>
                  <a:gd name="T26" fmla="*/ 378 w 569"/>
                  <a:gd name="T27" fmla="*/ 390 h 940"/>
                  <a:gd name="T28" fmla="*/ 352 w 569"/>
                  <a:gd name="T29" fmla="*/ 383 h 940"/>
                  <a:gd name="T30" fmla="*/ 339 w 569"/>
                  <a:gd name="T31" fmla="*/ 395 h 940"/>
                  <a:gd name="T32" fmla="*/ 358 w 569"/>
                  <a:gd name="T33" fmla="*/ 588 h 940"/>
                  <a:gd name="T34" fmla="*/ 423 w 569"/>
                  <a:gd name="T35" fmla="*/ 717 h 940"/>
                  <a:gd name="T36" fmla="*/ 441 w 569"/>
                  <a:gd name="T37" fmla="*/ 794 h 940"/>
                  <a:gd name="T38" fmla="*/ 438 w 569"/>
                  <a:gd name="T39" fmla="*/ 923 h 940"/>
                  <a:gd name="T40" fmla="*/ 410 w 569"/>
                  <a:gd name="T41" fmla="*/ 940 h 940"/>
                  <a:gd name="T42" fmla="*/ 380 w 569"/>
                  <a:gd name="T43" fmla="*/ 938 h 940"/>
                  <a:gd name="T44" fmla="*/ 352 w 569"/>
                  <a:gd name="T45" fmla="*/ 922 h 940"/>
                  <a:gd name="T46" fmla="*/ 350 w 569"/>
                  <a:gd name="T47" fmla="*/ 909 h 940"/>
                  <a:gd name="T48" fmla="*/ 342 w 569"/>
                  <a:gd name="T49" fmla="*/ 792 h 940"/>
                  <a:gd name="T50" fmla="*/ 331 w 569"/>
                  <a:gd name="T51" fmla="*/ 745 h 940"/>
                  <a:gd name="T52" fmla="*/ 242 w 569"/>
                  <a:gd name="T53" fmla="*/ 649 h 940"/>
                  <a:gd name="T54" fmla="*/ 217 w 569"/>
                  <a:gd name="T55" fmla="*/ 672 h 940"/>
                  <a:gd name="T56" fmla="*/ 206 w 569"/>
                  <a:gd name="T57" fmla="*/ 696 h 940"/>
                  <a:gd name="T58" fmla="*/ 71 w 569"/>
                  <a:gd name="T59" fmla="*/ 933 h 940"/>
                  <a:gd name="T60" fmla="*/ 37 w 569"/>
                  <a:gd name="T61" fmla="*/ 940 h 940"/>
                  <a:gd name="T62" fmla="*/ 6 w 569"/>
                  <a:gd name="T63" fmla="*/ 922 h 940"/>
                  <a:gd name="T64" fmla="*/ 0 w 569"/>
                  <a:gd name="T65" fmla="*/ 899 h 940"/>
                  <a:gd name="T66" fmla="*/ 8 w 569"/>
                  <a:gd name="T67" fmla="*/ 870 h 940"/>
                  <a:gd name="T68" fmla="*/ 138 w 569"/>
                  <a:gd name="T69" fmla="*/ 573 h 940"/>
                  <a:gd name="T70" fmla="*/ 144 w 569"/>
                  <a:gd name="T71" fmla="*/ 396 h 940"/>
                  <a:gd name="T72" fmla="*/ 172 w 569"/>
                  <a:gd name="T73" fmla="*/ 333 h 940"/>
                  <a:gd name="T74" fmla="*/ 196 w 569"/>
                  <a:gd name="T75" fmla="*/ 294 h 940"/>
                  <a:gd name="T76" fmla="*/ 196 w 569"/>
                  <a:gd name="T77" fmla="*/ 276 h 940"/>
                  <a:gd name="T78" fmla="*/ 178 w 569"/>
                  <a:gd name="T79" fmla="*/ 279 h 940"/>
                  <a:gd name="T80" fmla="*/ 141 w 569"/>
                  <a:gd name="T81" fmla="*/ 307 h 940"/>
                  <a:gd name="T82" fmla="*/ 107 w 569"/>
                  <a:gd name="T83" fmla="*/ 335 h 940"/>
                  <a:gd name="T84" fmla="*/ 101 w 569"/>
                  <a:gd name="T85" fmla="*/ 481 h 940"/>
                  <a:gd name="T86" fmla="*/ 68 w 569"/>
                  <a:gd name="T87" fmla="*/ 497 h 940"/>
                  <a:gd name="T88" fmla="*/ 49 w 569"/>
                  <a:gd name="T89" fmla="*/ 489 h 940"/>
                  <a:gd name="T90" fmla="*/ 45 w 569"/>
                  <a:gd name="T91" fmla="*/ 466 h 940"/>
                  <a:gd name="T92" fmla="*/ 45 w 569"/>
                  <a:gd name="T93" fmla="*/ 443 h 940"/>
                  <a:gd name="T94" fmla="*/ 45 w 569"/>
                  <a:gd name="T95" fmla="*/ 367 h 940"/>
                  <a:gd name="T96" fmla="*/ 45 w 569"/>
                  <a:gd name="T97" fmla="*/ 294 h 940"/>
                  <a:gd name="T98" fmla="*/ 55 w 569"/>
                  <a:gd name="T99" fmla="*/ 263 h 940"/>
                  <a:gd name="T100" fmla="*/ 71 w 569"/>
                  <a:gd name="T101" fmla="*/ 249 h 940"/>
                  <a:gd name="T102" fmla="*/ 371 w 569"/>
                  <a:gd name="T103" fmla="*/ 0 h 940"/>
                  <a:gd name="T104" fmla="*/ 435 w 569"/>
                  <a:gd name="T105" fmla="*/ 33 h 940"/>
                  <a:gd name="T106" fmla="*/ 446 w 569"/>
                  <a:gd name="T107" fmla="*/ 104 h 940"/>
                  <a:gd name="T108" fmla="*/ 396 w 569"/>
                  <a:gd name="T109" fmla="*/ 153 h 940"/>
                  <a:gd name="T110" fmla="*/ 326 w 569"/>
                  <a:gd name="T111" fmla="*/ 143 h 940"/>
                  <a:gd name="T112" fmla="*/ 294 w 569"/>
                  <a:gd name="T113" fmla="*/ 80 h 940"/>
                  <a:gd name="T114" fmla="*/ 326 w 569"/>
                  <a:gd name="T115" fmla="*/ 17 h 9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69" h="940">
                    <a:moveTo>
                      <a:pt x="272" y="161"/>
                    </a:moveTo>
                    <a:lnTo>
                      <a:pt x="290" y="163"/>
                    </a:lnTo>
                    <a:lnTo>
                      <a:pt x="307" y="166"/>
                    </a:lnTo>
                    <a:lnTo>
                      <a:pt x="318" y="171"/>
                    </a:lnTo>
                    <a:lnTo>
                      <a:pt x="326" y="176"/>
                    </a:lnTo>
                    <a:lnTo>
                      <a:pt x="329" y="177"/>
                    </a:lnTo>
                    <a:lnTo>
                      <a:pt x="352" y="189"/>
                    </a:lnTo>
                    <a:lnTo>
                      <a:pt x="371" y="202"/>
                    </a:lnTo>
                    <a:lnTo>
                      <a:pt x="386" y="218"/>
                    </a:lnTo>
                    <a:lnTo>
                      <a:pt x="396" y="236"/>
                    </a:lnTo>
                    <a:lnTo>
                      <a:pt x="404" y="250"/>
                    </a:lnTo>
                    <a:lnTo>
                      <a:pt x="409" y="263"/>
                    </a:lnTo>
                    <a:lnTo>
                      <a:pt x="410" y="273"/>
                    </a:lnTo>
                    <a:lnTo>
                      <a:pt x="412" y="276"/>
                    </a:lnTo>
                    <a:lnTo>
                      <a:pt x="414" y="300"/>
                    </a:lnTo>
                    <a:lnTo>
                      <a:pt x="422" y="323"/>
                    </a:lnTo>
                    <a:lnTo>
                      <a:pt x="435" y="344"/>
                    </a:lnTo>
                    <a:lnTo>
                      <a:pt x="448" y="362"/>
                    </a:lnTo>
                    <a:lnTo>
                      <a:pt x="462" y="377"/>
                    </a:lnTo>
                    <a:lnTo>
                      <a:pt x="475" y="388"/>
                    </a:lnTo>
                    <a:lnTo>
                      <a:pt x="485" y="396"/>
                    </a:lnTo>
                    <a:lnTo>
                      <a:pt x="488" y="398"/>
                    </a:lnTo>
                    <a:lnTo>
                      <a:pt x="556" y="437"/>
                    </a:lnTo>
                    <a:lnTo>
                      <a:pt x="564" y="442"/>
                    </a:lnTo>
                    <a:lnTo>
                      <a:pt x="569" y="450"/>
                    </a:lnTo>
                    <a:lnTo>
                      <a:pt x="569" y="459"/>
                    </a:lnTo>
                    <a:lnTo>
                      <a:pt x="568" y="469"/>
                    </a:lnTo>
                    <a:lnTo>
                      <a:pt x="564" y="476"/>
                    </a:lnTo>
                    <a:lnTo>
                      <a:pt x="564" y="477"/>
                    </a:lnTo>
                    <a:lnTo>
                      <a:pt x="558" y="487"/>
                    </a:lnTo>
                    <a:lnTo>
                      <a:pt x="548" y="490"/>
                    </a:lnTo>
                    <a:lnTo>
                      <a:pt x="537" y="490"/>
                    </a:lnTo>
                    <a:lnTo>
                      <a:pt x="525" y="489"/>
                    </a:lnTo>
                    <a:lnTo>
                      <a:pt x="517" y="487"/>
                    </a:lnTo>
                    <a:lnTo>
                      <a:pt x="514" y="485"/>
                    </a:lnTo>
                    <a:lnTo>
                      <a:pt x="438" y="458"/>
                    </a:lnTo>
                    <a:lnTo>
                      <a:pt x="410" y="440"/>
                    </a:lnTo>
                    <a:lnTo>
                      <a:pt x="394" y="424"/>
                    </a:lnTo>
                    <a:lnTo>
                      <a:pt x="383" y="411"/>
                    </a:lnTo>
                    <a:lnTo>
                      <a:pt x="378" y="399"/>
                    </a:lnTo>
                    <a:lnTo>
                      <a:pt x="378" y="393"/>
                    </a:lnTo>
                    <a:lnTo>
                      <a:pt x="378" y="390"/>
                    </a:lnTo>
                    <a:lnTo>
                      <a:pt x="370" y="383"/>
                    </a:lnTo>
                    <a:lnTo>
                      <a:pt x="360" y="382"/>
                    </a:lnTo>
                    <a:lnTo>
                      <a:pt x="352" y="383"/>
                    </a:lnTo>
                    <a:lnTo>
                      <a:pt x="345" y="388"/>
                    </a:lnTo>
                    <a:lnTo>
                      <a:pt x="341" y="393"/>
                    </a:lnTo>
                    <a:lnTo>
                      <a:pt x="339" y="395"/>
                    </a:lnTo>
                    <a:lnTo>
                      <a:pt x="319" y="502"/>
                    </a:lnTo>
                    <a:lnTo>
                      <a:pt x="319" y="539"/>
                    </a:lnTo>
                    <a:lnTo>
                      <a:pt x="358" y="588"/>
                    </a:lnTo>
                    <a:lnTo>
                      <a:pt x="388" y="635"/>
                    </a:lnTo>
                    <a:lnTo>
                      <a:pt x="409" y="678"/>
                    </a:lnTo>
                    <a:lnTo>
                      <a:pt x="423" y="717"/>
                    </a:lnTo>
                    <a:lnTo>
                      <a:pt x="433" y="751"/>
                    </a:lnTo>
                    <a:lnTo>
                      <a:pt x="438" y="776"/>
                    </a:lnTo>
                    <a:lnTo>
                      <a:pt x="441" y="794"/>
                    </a:lnTo>
                    <a:lnTo>
                      <a:pt x="441" y="799"/>
                    </a:lnTo>
                    <a:lnTo>
                      <a:pt x="441" y="910"/>
                    </a:lnTo>
                    <a:lnTo>
                      <a:pt x="438" y="923"/>
                    </a:lnTo>
                    <a:lnTo>
                      <a:pt x="430" y="932"/>
                    </a:lnTo>
                    <a:lnTo>
                      <a:pt x="420" y="936"/>
                    </a:lnTo>
                    <a:lnTo>
                      <a:pt x="410" y="940"/>
                    </a:lnTo>
                    <a:lnTo>
                      <a:pt x="404" y="940"/>
                    </a:lnTo>
                    <a:lnTo>
                      <a:pt x="401" y="940"/>
                    </a:lnTo>
                    <a:lnTo>
                      <a:pt x="380" y="938"/>
                    </a:lnTo>
                    <a:lnTo>
                      <a:pt x="365" y="933"/>
                    </a:lnTo>
                    <a:lnTo>
                      <a:pt x="357" y="928"/>
                    </a:lnTo>
                    <a:lnTo>
                      <a:pt x="352" y="922"/>
                    </a:lnTo>
                    <a:lnTo>
                      <a:pt x="350" y="915"/>
                    </a:lnTo>
                    <a:lnTo>
                      <a:pt x="350" y="910"/>
                    </a:lnTo>
                    <a:lnTo>
                      <a:pt x="350" y="909"/>
                    </a:lnTo>
                    <a:lnTo>
                      <a:pt x="349" y="862"/>
                    </a:lnTo>
                    <a:lnTo>
                      <a:pt x="345" y="823"/>
                    </a:lnTo>
                    <a:lnTo>
                      <a:pt x="342" y="792"/>
                    </a:lnTo>
                    <a:lnTo>
                      <a:pt x="337" y="769"/>
                    </a:lnTo>
                    <a:lnTo>
                      <a:pt x="334" y="753"/>
                    </a:lnTo>
                    <a:lnTo>
                      <a:pt x="331" y="745"/>
                    </a:lnTo>
                    <a:lnTo>
                      <a:pt x="329" y="742"/>
                    </a:lnTo>
                    <a:lnTo>
                      <a:pt x="251" y="654"/>
                    </a:lnTo>
                    <a:lnTo>
                      <a:pt x="242" y="649"/>
                    </a:lnTo>
                    <a:lnTo>
                      <a:pt x="234" y="653"/>
                    </a:lnTo>
                    <a:lnTo>
                      <a:pt x="224" y="662"/>
                    </a:lnTo>
                    <a:lnTo>
                      <a:pt x="217" y="672"/>
                    </a:lnTo>
                    <a:lnTo>
                      <a:pt x="211" y="683"/>
                    </a:lnTo>
                    <a:lnTo>
                      <a:pt x="208" y="691"/>
                    </a:lnTo>
                    <a:lnTo>
                      <a:pt x="206" y="696"/>
                    </a:lnTo>
                    <a:lnTo>
                      <a:pt x="94" y="907"/>
                    </a:lnTo>
                    <a:lnTo>
                      <a:pt x="84" y="923"/>
                    </a:lnTo>
                    <a:lnTo>
                      <a:pt x="71" y="933"/>
                    </a:lnTo>
                    <a:lnTo>
                      <a:pt x="57" y="938"/>
                    </a:lnTo>
                    <a:lnTo>
                      <a:pt x="45" y="940"/>
                    </a:lnTo>
                    <a:lnTo>
                      <a:pt x="37" y="940"/>
                    </a:lnTo>
                    <a:lnTo>
                      <a:pt x="34" y="940"/>
                    </a:lnTo>
                    <a:lnTo>
                      <a:pt x="18" y="932"/>
                    </a:lnTo>
                    <a:lnTo>
                      <a:pt x="6" y="922"/>
                    </a:lnTo>
                    <a:lnTo>
                      <a:pt x="2" y="910"/>
                    </a:lnTo>
                    <a:lnTo>
                      <a:pt x="0" y="899"/>
                    </a:lnTo>
                    <a:lnTo>
                      <a:pt x="0" y="899"/>
                    </a:lnTo>
                    <a:lnTo>
                      <a:pt x="2" y="888"/>
                    </a:lnTo>
                    <a:lnTo>
                      <a:pt x="5" y="878"/>
                    </a:lnTo>
                    <a:lnTo>
                      <a:pt x="8" y="870"/>
                    </a:lnTo>
                    <a:lnTo>
                      <a:pt x="11" y="863"/>
                    </a:lnTo>
                    <a:lnTo>
                      <a:pt x="11" y="862"/>
                    </a:lnTo>
                    <a:lnTo>
                      <a:pt x="138" y="573"/>
                    </a:lnTo>
                    <a:lnTo>
                      <a:pt x="138" y="437"/>
                    </a:lnTo>
                    <a:lnTo>
                      <a:pt x="139" y="417"/>
                    </a:lnTo>
                    <a:lnTo>
                      <a:pt x="144" y="396"/>
                    </a:lnTo>
                    <a:lnTo>
                      <a:pt x="152" y="373"/>
                    </a:lnTo>
                    <a:lnTo>
                      <a:pt x="162" y="352"/>
                    </a:lnTo>
                    <a:lnTo>
                      <a:pt x="172" y="333"/>
                    </a:lnTo>
                    <a:lnTo>
                      <a:pt x="182" y="317"/>
                    </a:lnTo>
                    <a:lnTo>
                      <a:pt x="190" y="304"/>
                    </a:lnTo>
                    <a:lnTo>
                      <a:pt x="196" y="294"/>
                    </a:lnTo>
                    <a:lnTo>
                      <a:pt x="198" y="291"/>
                    </a:lnTo>
                    <a:lnTo>
                      <a:pt x="199" y="281"/>
                    </a:lnTo>
                    <a:lnTo>
                      <a:pt x="196" y="276"/>
                    </a:lnTo>
                    <a:lnTo>
                      <a:pt x="190" y="275"/>
                    </a:lnTo>
                    <a:lnTo>
                      <a:pt x="183" y="276"/>
                    </a:lnTo>
                    <a:lnTo>
                      <a:pt x="178" y="279"/>
                    </a:lnTo>
                    <a:lnTo>
                      <a:pt x="174" y="283"/>
                    </a:lnTo>
                    <a:lnTo>
                      <a:pt x="170" y="284"/>
                    </a:lnTo>
                    <a:lnTo>
                      <a:pt x="141" y="307"/>
                    </a:lnTo>
                    <a:lnTo>
                      <a:pt x="123" y="320"/>
                    </a:lnTo>
                    <a:lnTo>
                      <a:pt x="112" y="330"/>
                    </a:lnTo>
                    <a:lnTo>
                      <a:pt x="107" y="335"/>
                    </a:lnTo>
                    <a:lnTo>
                      <a:pt x="105" y="336"/>
                    </a:lnTo>
                    <a:lnTo>
                      <a:pt x="104" y="472"/>
                    </a:lnTo>
                    <a:lnTo>
                      <a:pt x="101" y="481"/>
                    </a:lnTo>
                    <a:lnTo>
                      <a:pt x="91" y="487"/>
                    </a:lnTo>
                    <a:lnTo>
                      <a:pt x="78" y="492"/>
                    </a:lnTo>
                    <a:lnTo>
                      <a:pt x="68" y="497"/>
                    </a:lnTo>
                    <a:lnTo>
                      <a:pt x="65" y="498"/>
                    </a:lnTo>
                    <a:lnTo>
                      <a:pt x="55" y="495"/>
                    </a:lnTo>
                    <a:lnTo>
                      <a:pt x="49" y="489"/>
                    </a:lnTo>
                    <a:lnTo>
                      <a:pt x="45" y="481"/>
                    </a:lnTo>
                    <a:lnTo>
                      <a:pt x="45" y="472"/>
                    </a:lnTo>
                    <a:lnTo>
                      <a:pt x="45" y="466"/>
                    </a:lnTo>
                    <a:lnTo>
                      <a:pt x="45" y="463"/>
                    </a:lnTo>
                    <a:lnTo>
                      <a:pt x="45" y="458"/>
                    </a:lnTo>
                    <a:lnTo>
                      <a:pt x="45" y="443"/>
                    </a:lnTo>
                    <a:lnTo>
                      <a:pt x="45" y="421"/>
                    </a:lnTo>
                    <a:lnTo>
                      <a:pt x="45" y="395"/>
                    </a:lnTo>
                    <a:lnTo>
                      <a:pt x="45" y="367"/>
                    </a:lnTo>
                    <a:lnTo>
                      <a:pt x="45" y="338"/>
                    </a:lnTo>
                    <a:lnTo>
                      <a:pt x="45" y="313"/>
                    </a:lnTo>
                    <a:lnTo>
                      <a:pt x="45" y="294"/>
                    </a:lnTo>
                    <a:lnTo>
                      <a:pt x="45" y="284"/>
                    </a:lnTo>
                    <a:lnTo>
                      <a:pt x="49" y="273"/>
                    </a:lnTo>
                    <a:lnTo>
                      <a:pt x="55" y="263"/>
                    </a:lnTo>
                    <a:lnTo>
                      <a:pt x="63" y="255"/>
                    </a:lnTo>
                    <a:lnTo>
                      <a:pt x="70" y="250"/>
                    </a:lnTo>
                    <a:lnTo>
                      <a:pt x="71" y="249"/>
                    </a:lnTo>
                    <a:lnTo>
                      <a:pt x="253" y="166"/>
                    </a:lnTo>
                    <a:lnTo>
                      <a:pt x="272" y="161"/>
                    </a:lnTo>
                    <a:close/>
                    <a:moveTo>
                      <a:pt x="371" y="0"/>
                    </a:moveTo>
                    <a:lnTo>
                      <a:pt x="396" y="5"/>
                    </a:lnTo>
                    <a:lnTo>
                      <a:pt x="417" y="17"/>
                    </a:lnTo>
                    <a:lnTo>
                      <a:pt x="435" y="33"/>
                    </a:lnTo>
                    <a:lnTo>
                      <a:pt x="446" y="54"/>
                    </a:lnTo>
                    <a:lnTo>
                      <a:pt x="449" y="80"/>
                    </a:lnTo>
                    <a:lnTo>
                      <a:pt x="446" y="104"/>
                    </a:lnTo>
                    <a:lnTo>
                      <a:pt x="435" y="125"/>
                    </a:lnTo>
                    <a:lnTo>
                      <a:pt x="417" y="143"/>
                    </a:lnTo>
                    <a:lnTo>
                      <a:pt x="396" y="153"/>
                    </a:lnTo>
                    <a:lnTo>
                      <a:pt x="371" y="158"/>
                    </a:lnTo>
                    <a:lnTo>
                      <a:pt x="347" y="153"/>
                    </a:lnTo>
                    <a:lnTo>
                      <a:pt x="326" y="143"/>
                    </a:lnTo>
                    <a:lnTo>
                      <a:pt x="308" y="125"/>
                    </a:lnTo>
                    <a:lnTo>
                      <a:pt x="297" y="104"/>
                    </a:lnTo>
                    <a:lnTo>
                      <a:pt x="294" y="80"/>
                    </a:lnTo>
                    <a:lnTo>
                      <a:pt x="297" y="54"/>
                    </a:lnTo>
                    <a:lnTo>
                      <a:pt x="308" y="33"/>
                    </a:lnTo>
                    <a:lnTo>
                      <a:pt x="326" y="17"/>
                    </a:lnTo>
                    <a:lnTo>
                      <a:pt x="347" y="5"/>
                    </a:lnTo>
                    <a:lnTo>
                      <a:pt x="371" y="0"/>
                    </a:lnTo>
                    <a:close/>
                  </a:path>
                </a:pathLst>
              </a:custGeom>
              <a:solidFill>
                <a:srgbClr val="00B05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メイリオ"/>
                </a:endParaRPr>
              </a:p>
            </p:txBody>
          </p:sp>
          <p:sp>
            <p:nvSpPr>
              <p:cNvPr id="85" name="テキスト ボックス 84"/>
              <p:cNvSpPr txBox="1"/>
              <p:nvPr/>
            </p:nvSpPr>
            <p:spPr>
              <a:xfrm>
                <a:off x="8165252" y="3656946"/>
                <a:ext cx="3035443" cy="86415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メイリオ"/>
                    <a:ea typeface="メイリオ"/>
                  </a:rPr>
                  <a:t>歩行者検知</a:t>
                </a:r>
              </a:p>
            </p:txBody>
          </p:sp>
        </p:grpSp>
        <p:grpSp>
          <p:nvGrpSpPr>
            <p:cNvPr id="86" name="グループ化 85"/>
            <p:cNvGrpSpPr/>
            <p:nvPr/>
          </p:nvGrpSpPr>
          <p:grpSpPr>
            <a:xfrm>
              <a:off x="183069" y="3640997"/>
              <a:ext cx="1418548" cy="784692"/>
              <a:chOff x="685799" y="3220177"/>
              <a:chExt cx="2393303" cy="1323892"/>
            </a:xfrm>
          </p:grpSpPr>
          <p:sp>
            <p:nvSpPr>
              <p:cNvPr id="87" name="円/楕円 29"/>
              <p:cNvSpPr/>
              <p:nvPr/>
            </p:nvSpPr>
            <p:spPr>
              <a:xfrm>
                <a:off x="685799" y="3220177"/>
                <a:ext cx="2393303" cy="1323892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5400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メイリオ"/>
                  <a:ea typeface="メイリオ"/>
                </a:endParaRPr>
              </a:p>
            </p:txBody>
          </p:sp>
          <p:sp>
            <p:nvSpPr>
              <p:cNvPr id="88" name="Freeform 16"/>
              <p:cNvSpPr>
                <a:spLocks noChangeAspect="1" noEditPoints="1"/>
              </p:cNvSpPr>
              <p:nvPr/>
            </p:nvSpPr>
            <p:spPr bwMode="auto">
              <a:xfrm>
                <a:off x="1200288" y="3366828"/>
                <a:ext cx="1326101" cy="998623"/>
              </a:xfrm>
              <a:custGeom>
                <a:avLst/>
                <a:gdLst>
                  <a:gd name="T0" fmla="*/ 423 w 626"/>
                  <a:gd name="T1" fmla="*/ 229 h 453"/>
                  <a:gd name="T2" fmla="*/ 454 w 626"/>
                  <a:gd name="T3" fmla="*/ 290 h 453"/>
                  <a:gd name="T4" fmla="*/ 423 w 626"/>
                  <a:gd name="T5" fmla="*/ 352 h 453"/>
                  <a:gd name="T6" fmla="*/ 354 w 626"/>
                  <a:gd name="T7" fmla="*/ 362 h 453"/>
                  <a:gd name="T8" fmla="*/ 305 w 626"/>
                  <a:gd name="T9" fmla="*/ 315 h 453"/>
                  <a:gd name="T10" fmla="*/ 316 w 626"/>
                  <a:gd name="T11" fmla="*/ 245 h 453"/>
                  <a:gd name="T12" fmla="*/ 378 w 626"/>
                  <a:gd name="T13" fmla="*/ 215 h 453"/>
                  <a:gd name="T14" fmla="*/ 324 w 626"/>
                  <a:gd name="T15" fmla="*/ 186 h 453"/>
                  <a:gd name="T16" fmla="*/ 271 w 626"/>
                  <a:gd name="T17" fmla="*/ 241 h 453"/>
                  <a:gd name="T18" fmla="*/ 261 w 626"/>
                  <a:gd name="T19" fmla="*/ 320 h 453"/>
                  <a:gd name="T20" fmla="*/ 302 w 626"/>
                  <a:gd name="T21" fmla="*/ 386 h 453"/>
                  <a:gd name="T22" fmla="*/ 378 w 626"/>
                  <a:gd name="T23" fmla="*/ 412 h 453"/>
                  <a:gd name="T24" fmla="*/ 451 w 626"/>
                  <a:gd name="T25" fmla="*/ 386 h 453"/>
                  <a:gd name="T26" fmla="*/ 492 w 626"/>
                  <a:gd name="T27" fmla="*/ 320 h 453"/>
                  <a:gd name="T28" fmla="*/ 484 w 626"/>
                  <a:gd name="T29" fmla="*/ 241 h 453"/>
                  <a:gd name="T30" fmla="*/ 430 w 626"/>
                  <a:gd name="T31" fmla="*/ 186 h 453"/>
                  <a:gd name="T32" fmla="*/ 460 w 626"/>
                  <a:gd name="T33" fmla="*/ 86 h 453"/>
                  <a:gd name="T34" fmla="*/ 454 w 626"/>
                  <a:gd name="T35" fmla="*/ 89 h 453"/>
                  <a:gd name="T36" fmla="*/ 453 w 626"/>
                  <a:gd name="T37" fmla="*/ 130 h 453"/>
                  <a:gd name="T38" fmla="*/ 460 w 626"/>
                  <a:gd name="T39" fmla="*/ 145 h 453"/>
                  <a:gd name="T40" fmla="*/ 475 w 626"/>
                  <a:gd name="T41" fmla="*/ 151 h 453"/>
                  <a:gd name="T42" fmla="*/ 581 w 626"/>
                  <a:gd name="T43" fmla="*/ 151 h 453"/>
                  <a:gd name="T44" fmla="*/ 584 w 626"/>
                  <a:gd name="T45" fmla="*/ 147 h 453"/>
                  <a:gd name="T46" fmla="*/ 583 w 626"/>
                  <a:gd name="T47" fmla="*/ 101 h 453"/>
                  <a:gd name="T48" fmla="*/ 573 w 626"/>
                  <a:gd name="T49" fmla="*/ 89 h 453"/>
                  <a:gd name="T50" fmla="*/ 464 w 626"/>
                  <a:gd name="T51" fmla="*/ 86 h 453"/>
                  <a:gd name="T52" fmla="*/ 219 w 626"/>
                  <a:gd name="T53" fmla="*/ 88 h 453"/>
                  <a:gd name="T54" fmla="*/ 208 w 626"/>
                  <a:gd name="T55" fmla="*/ 126 h 453"/>
                  <a:gd name="T56" fmla="*/ 244 w 626"/>
                  <a:gd name="T57" fmla="*/ 137 h 453"/>
                  <a:gd name="T58" fmla="*/ 260 w 626"/>
                  <a:gd name="T59" fmla="*/ 111 h 453"/>
                  <a:gd name="T60" fmla="*/ 233 w 626"/>
                  <a:gd name="T61" fmla="*/ 84 h 453"/>
                  <a:gd name="T62" fmla="*/ 37 w 626"/>
                  <a:gd name="T63" fmla="*/ 74 h 453"/>
                  <a:gd name="T64" fmla="*/ 21 w 626"/>
                  <a:gd name="T65" fmla="*/ 401 h 453"/>
                  <a:gd name="T66" fmla="*/ 43 w 626"/>
                  <a:gd name="T67" fmla="*/ 424 h 453"/>
                  <a:gd name="T68" fmla="*/ 66 w 626"/>
                  <a:gd name="T69" fmla="*/ 432 h 453"/>
                  <a:gd name="T70" fmla="*/ 238 w 626"/>
                  <a:gd name="T71" fmla="*/ 0 h 453"/>
                  <a:gd name="T72" fmla="*/ 253 w 626"/>
                  <a:gd name="T73" fmla="*/ 6 h 453"/>
                  <a:gd name="T74" fmla="*/ 259 w 626"/>
                  <a:gd name="T75" fmla="*/ 21 h 453"/>
                  <a:gd name="T76" fmla="*/ 335 w 626"/>
                  <a:gd name="T77" fmla="*/ 43 h 453"/>
                  <a:gd name="T78" fmla="*/ 450 w 626"/>
                  <a:gd name="T79" fmla="*/ 43 h 453"/>
                  <a:gd name="T80" fmla="*/ 540 w 626"/>
                  <a:gd name="T81" fmla="*/ 43 h 453"/>
                  <a:gd name="T82" fmla="*/ 577 w 626"/>
                  <a:gd name="T83" fmla="*/ 43 h 453"/>
                  <a:gd name="T84" fmla="*/ 618 w 626"/>
                  <a:gd name="T85" fmla="*/ 65 h 453"/>
                  <a:gd name="T86" fmla="*/ 626 w 626"/>
                  <a:gd name="T87" fmla="*/ 401 h 453"/>
                  <a:gd name="T88" fmla="*/ 607 w 626"/>
                  <a:gd name="T89" fmla="*/ 443 h 453"/>
                  <a:gd name="T90" fmla="*/ 54 w 626"/>
                  <a:gd name="T91" fmla="*/ 453 h 453"/>
                  <a:gd name="T92" fmla="*/ 10 w 626"/>
                  <a:gd name="T93" fmla="*/ 432 h 453"/>
                  <a:gd name="T94" fmla="*/ 0 w 626"/>
                  <a:gd name="T95" fmla="*/ 95 h 453"/>
                  <a:gd name="T96" fmla="*/ 30 w 626"/>
                  <a:gd name="T97" fmla="*/ 52 h 453"/>
                  <a:gd name="T98" fmla="*/ 108 w 626"/>
                  <a:gd name="T99" fmla="*/ 43 h 453"/>
                  <a:gd name="T100" fmla="*/ 121 w 626"/>
                  <a:gd name="T101" fmla="*/ 3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26" h="453">
                    <a:moveTo>
                      <a:pt x="378" y="215"/>
                    </a:moveTo>
                    <a:lnTo>
                      <a:pt x="402" y="219"/>
                    </a:lnTo>
                    <a:lnTo>
                      <a:pt x="423" y="229"/>
                    </a:lnTo>
                    <a:lnTo>
                      <a:pt x="439" y="245"/>
                    </a:lnTo>
                    <a:lnTo>
                      <a:pt x="450" y="265"/>
                    </a:lnTo>
                    <a:lnTo>
                      <a:pt x="454" y="290"/>
                    </a:lnTo>
                    <a:lnTo>
                      <a:pt x="450" y="315"/>
                    </a:lnTo>
                    <a:lnTo>
                      <a:pt x="439" y="335"/>
                    </a:lnTo>
                    <a:lnTo>
                      <a:pt x="423" y="352"/>
                    </a:lnTo>
                    <a:lnTo>
                      <a:pt x="402" y="362"/>
                    </a:lnTo>
                    <a:lnTo>
                      <a:pt x="378" y="367"/>
                    </a:lnTo>
                    <a:lnTo>
                      <a:pt x="354" y="362"/>
                    </a:lnTo>
                    <a:lnTo>
                      <a:pt x="333" y="352"/>
                    </a:lnTo>
                    <a:lnTo>
                      <a:pt x="316" y="335"/>
                    </a:lnTo>
                    <a:lnTo>
                      <a:pt x="305" y="315"/>
                    </a:lnTo>
                    <a:lnTo>
                      <a:pt x="302" y="290"/>
                    </a:lnTo>
                    <a:lnTo>
                      <a:pt x="305" y="265"/>
                    </a:lnTo>
                    <a:lnTo>
                      <a:pt x="316" y="245"/>
                    </a:lnTo>
                    <a:lnTo>
                      <a:pt x="333" y="229"/>
                    </a:lnTo>
                    <a:lnTo>
                      <a:pt x="354" y="219"/>
                    </a:lnTo>
                    <a:lnTo>
                      <a:pt x="378" y="215"/>
                    </a:lnTo>
                    <a:close/>
                    <a:moveTo>
                      <a:pt x="378" y="174"/>
                    </a:moveTo>
                    <a:lnTo>
                      <a:pt x="350" y="177"/>
                    </a:lnTo>
                    <a:lnTo>
                      <a:pt x="324" y="186"/>
                    </a:lnTo>
                    <a:lnTo>
                      <a:pt x="302" y="200"/>
                    </a:lnTo>
                    <a:lnTo>
                      <a:pt x="285" y="218"/>
                    </a:lnTo>
                    <a:lnTo>
                      <a:pt x="271" y="241"/>
                    </a:lnTo>
                    <a:lnTo>
                      <a:pt x="261" y="265"/>
                    </a:lnTo>
                    <a:lnTo>
                      <a:pt x="259" y="293"/>
                    </a:lnTo>
                    <a:lnTo>
                      <a:pt x="261" y="320"/>
                    </a:lnTo>
                    <a:lnTo>
                      <a:pt x="271" y="345"/>
                    </a:lnTo>
                    <a:lnTo>
                      <a:pt x="285" y="367"/>
                    </a:lnTo>
                    <a:lnTo>
                      <a:pt x="302" y="386"/>
                    </a:lnTo>
                    <a:lnTo>
                      <a:pt x="324" y="399"/>
                    </a:lnTo>
                    <a:lnTo>
                      <a:pt x="350" y="409"/>
                    </a:lnTo>
                    <a:lnTo>
                      <a:pt x="378" y="412"/>
                    </a:lnTo>
                    <a:lnTo>
                      <a:pt x="405" y="409"/>
                    </a:lnTo>
                    <a:lnTo>
                      <a:pt x="430" y="399"/>
                    </a:lnTo>
                    <a:lnTo>
                      <a:pt x="451" y="386"/>
                    </a:lnTo>
                    <a:lnTo>
                      <a:pt x="471" y="367"/>
                    </a:lnTo>
                    <a:lnTo>
                      <a:pt x="484" y="345"/>
                    </a:lnTo>
                    <a:lnTo>
                      <a:pt x="492" y="320"/>
                    </a:lnTo>
                    <a:lnTo>
                      <a:pt x="497" y="293"/>
                    </a:lnTo>
                    <a:lnTo>
                      <a:pt x="492" y="265"/>
                    </a:lnTo>
                    <a:lnTo>
                      <a:pt x="484" y="241"/>
                    </a:lnTo>
                    <a:lnTo>
                      <a:pt x="471" y="218"/>
                    </a:lnTo>
                    <a:lnTo>
                      <a:pt x="451" y="200"/>
                    </a:lnTo>
                    <a:lnTo>
                      <a:pt x="430" y="186"/>
                    </a:lnTo>
                    <a:lnTo>
                      <a:pt x="405" y="177"/>
                    </a:lnTo>
                    <a:lnTo>
                      <a:pt x="378" y="174"/>
                    </a:lnTo>
                    <a:close/>
                    <a:moveTo>
                      <a:pt x="460" y="86"/>
                    </a:moveTo>
                    <a:lnTo>
                      <a:pt x="456" y="86"/>
                    </a:lnTo>
                    <a:lnTo>
                      <a:pt x="454" y="86"/>
                    </a:lnTo>
                    <a:lnTo>
                      <a:pt x="454" y="89"/>
                    </a:lnTo>
                    <a:lnTo>
                      <a:pt x="453" y="92"/>
                    </a:lnTo>
                    <a:lnTo>
                      <a:pt x="453" y="97"/>
                    </a:lnTo>
                    <a:lnTo>
                      <a:pt x="453" y="130"/>
                    </a:lnTo>
                    <a:lnTo>
                      <a:pt x="454" y="136"/>
                    </a:lnTo>
                    <a:lnTo>
                      <a:pt x="457" y="141"/>
                    </a:lnTo>
                    <a:lnTo>
                      <a:pt x="460" y="145"/>
                    </a:lnTo>
                    <a:lnTo>
                      <a:pt x="464" y="148"/>
                    </a:lnTo>
                    <a:lnTo>
                      <a:pt x="469" y="151"/>
                    </a:lnTo>
                    <a:lnTo>
                      <a:pt x="475" y="151"/>
                    </a:lnTo>
                    <a:lnTo>
                      <a:pt x="573" y="151"/>
                    </a:lnTo>
                    <a:lnTo>
                      <a:pt x="579" y="151"/>
                    </a:lnTo>
                    <a:lnTo>
                      <a:pt x="581" y="151"/>
                    </a:lnTo>
                    <a:lnTo>
                      <a:pt x="583" y="151"/>
                    </a:lnTo>
                    <a:lnTo>
                      <a:pt x="584" y="149"/>
                    </a:lnTo>
                    <a:lnTo>
                      <a:pt x="584" y="147"/>
                    </a:lnTo>
                    <a:lnTo>
                      <a:pt x="584" y="141"/>
                    </a:lnTo>
                    <a:lnTo>
                      <a:pt x="584" y="107"/>
                    </a:lnTo>
                    <a:lnTo>
                      <a:pt x="583" y="101"/>
                    </a:lnTo>
                    <a:lnTo>
                      <a:pt x="581" y="96"/>
                    </a:lnTo>
                    <a:lnTo>
                      <a:pt x="577" y="92"/>
                    </a:lnTo>
                    <a:lnTo>
                      <a:pt x="573" y="89"/>
                    </a:lnTo>
                    <a:lnTo>
                      <a:pt x="568" y="86"/>
                    </a:lnTo>
                    <a:lnTo>
                      <a:pt x="562" y="86"/>
                    </a:lnTo>
                    <a:lnTo>
                      <a:pt x="464" y="86"/>
                    </a:lnTo>
                    <a:lnTo>
                      <a:pt x="460" y="86"/>
                    </a:lnTo>
                    <a:close/>
                    <a:moveTo>
                      <a:pt x="233" y="84"/>
                    </a:moveTo>
                    <a:lnTo>
                      <a:pt x="219" y="88"/>
                    </a:lnTo>
                    <a:lnTo>
                      <a:pt x="208" y="97"/>
                    </a:lnTo>
                    <a:lnTo>
                      <a:pt x="205" y="112"/>
                    </a:lnTo>
                    <a:lnTo>
                      <a:pt x="208" y="126"/>
                    </a:lnTo>
                    <a:lnTo>
                      <a:pt x="219" y="136"/>
                    </a:lnTo>
                    <a:lnTo>
                      <a:pt x="233" y="140"/>
                    </a:lnTo>
                    <a:lnTo>
                      <a:pt x="244" y="137"/>
                    </a:lnTo>
                    <a:lnTo>
                      <a:pt x="252" y="130"/>
                    </a:lnTo>
                    <a:lnTo>
                      <a:pt x="257" y="122"/>
                    </a:lnTo>
                    <a:lnTo>
                      <a:pt x="260" y="111"/>
                    </a:lnTo>
                    <a:lnTo>
                      <a:pt x="256" y="97"/>
                    </a:lnTo>
                    <a:lnTo>
                      <a:pt x="246" y="88"/>
                    </a:lnTo>
                    <a:lnTo>
                      <a:pt x="233" y="84"/>
                    </a:lnTo>
                    <a:close/>
                    <a:moveTo>
                      <a:pt x="66" y="65"/>
                    </a:moveTo>
                    <a:lnTo>
                      <a:pt x="51" y="67"/>
                    </a:lnTo>
                    <a:lnTo>
                      <a:pt x="37" y="74"/>
                    </a:lnTo>
                    <a:lnTo>
                      <a:pt x="26" y="85"/>
                    </a:lnTo>
                    <a:lnTo>
                      <a:pt x="21" y="97"/>
                    </a:lnTo>
                    <a:lnTo>
                      <a:pt x="21" y="401"/>
                    </a:lnTo>
                    <a:lnTo>
                      <a:pt x="25" y="410"/>
                    </a:lnTo>
                    <a:lnTo>
                      <a:pt x="33" y="419"/>
                    </a:lnTo>
                    <a:lnTo>
                      <a:pt x="43" y="424"/>
                    </a:lnTo>
                    <a:lnTo>
                      <a:pt x="54" y="429"/>
                    </a:lnTo>
                    <a:lnTo>
                      <a:pt x="62" y="432"/>
                    </a:lnTo>
                    <a:lnTo>
                      <a:pt x="66" y="432"/>
                    </a:lnTo>
                    <a:lnTo>
                      <a:pt x="66" y="65"/>
                    </a:lnTo>
                    <a:close/>
                    <a:moveTo>
                      <a:pt x="133" y="0"/>
                    </a:moveTo>
                    <a:lnTo>
                      <a:pt x="238" y="0"/>
                    </a:lnTo>
                    <a:lnTo>
                      <a:pt x="244" y="0"/>
                    </a:lnTo>
                    <a:lnTo>
                      <a:pt x="248" y="3"/>
                    </a:lnTo>
                    <a:lnTo>
                      <a:pt x="253" y="6"/>
                    </a:lnTo>
                    <a:lnTo>
                      <a:pt x="256" y="10"/>
                    </a:lnTo>
                    <a:lnTo>
                      <a:pt x="259" y="15"/>
                    </a:lnTo>
                    <a:lnTo>
                      <a:pt x="259" y="21"/>
                    </a:lnTo>
                    <a:lnTo>
                      <a:pt x="259" y="43"/>
                    </a:lnTo>
                    <a:lnTo>
                      <a:pt x="296" y="43"/>
                    </a:lnTo>
                    <a:lnTo>
                      <a:pt x="335" y="43"/>
                    </a:lnTo>
                    <a:lnTo>
                      <a:pt x="375" y="43"/>
                    </a:lnTo>
                    <a:lnTo>
                      <a:pt x="413" y="43"/>
                    </a:lnTo>
                    <a:lnTo>
                      <a:pt x="450" y="43"/>
                    </a:lnTo>
                    <a:lnTo>
                      <a:pt x="484" y="43"/>
                    </a:lnTo>
                    <a:lnTo>
                      <a:pt x="514" y="43"/>
                    </a:lnTo>
                    <a:lnTo>
                      <a:pt x="540" y="43"/>
                    </a:lnTo>
                    <a:lnTo>
                      <a:pt x="559" y="43"/>
                    </a:lnTo>
                    <a:lnTo>
                      <a:pt x="573" y="43"/>
                    </a:lnTo>
                    <a:lnTo>
                      <a:pt x="577" y="43"/>
                    </a:lnTo>
                    <a:lnTo>
                      <a:pt x="594" y="45"/>
                    </a:lnTo>
                    <a:lnTo>
                      <a:pt x="607" y="52"/>
                    </a:lnTo>
                    <a:lnTo>
                      <a:pt x="618" y="65"/>
                    </a:lnTo>
                    <a:lnTo>
                      <a:pt x="624" y="78"/>
                    </a:lnTo>
                    <a:lnTo>
                      <a:pt x="626" y="96"/>
                    </a:lnTo>
                    <a:lnTo>
                      <a:pt x="626" y="401"/>
                    </a:lnTo>
                    <a:lnTo>
                      <a:pt x="624" y="419"/>
                    </a:lnTo>
                    <a:lnTo>
                      <a:pt x="618" y="432"/>
                    </a:lnTo>
                    <a:lnTo>
                      <a:pt x="607" y="443"/>
                    </a:lnTo>
                    <a:lnTo>
                      <a:pt x="594" y="450"/>
                    </a:lnTo>
                    <a:lnTo>
                      <a:pt x="577" y="453"/>
                    </a:lnTo>
                    <a:lnTo>
                      <a:pt x="54" y="453"/>
                    </a:lnTo>
                    <a:lnTo>
                      <a:pt x="36" y="450"/>
                    </a:lnTo>
                    <a:lnTo>
                      <a:pt x="22" y="443"/>
                    </a:lnTo>
                    <a:lnTo>
                      <a:pt x="10" y="432"/>
                    </a:lnTo>
                    <a:lnTo>
                      <a:pt x="3" y="419"/>
                    </a:lnTo>
                    <a:lnTo>
                      <a:pt x="0" y="401"/>
                    </a:lnTo>
                    <a:lnTo>
                      <a:pt x="0" y="95"/>
                    </a:lnTo>
                    <a:lnTo>
                      <a:pt x="5" y="77"/>
                    </a:lnTo>
                    <a:lnTo>
                      <a:pt x="15" y="63"/>
                    </a:lnTo>
                    <a:lnTo>
                      <a:pt x="30" y="52"/>
                    </a:lnTo>
                    <a:lnTo>
                      <a:pt x="47" y="44"/>
                    </a:lnTo>
                    <a:lnTo>
                      <a:pt x="66" y="43"/>
                    </a:lnTo>
                    <a:lnTo>
                      <a:pt x="108" y="43"/>
                    </a:lnTo>
                    <a:lnTo>
                      <a:pt x="108" y="21"/>
                    </a:lnTo>
                    <a:lnTo>
                      <a:pt x="112" y="10"/>
                    </a:lnTo>
                    <a:lnTo>
                      <a:pt x="121" y="3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B3B3B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メイリオ"/>
                </a:endParaRPr>
              </a:p>
            </p:txBody>
          </p:sp>
          <p:sp>
            <p:nvSpPr>
              <p:cNvPr id="89" name="テキスト ボックス 88"/>
              <p:cNvSpPr txBox="1"/>
              <p:nvPr/>
            </p:nvSpPr>
            <p:spPr>
              <a:xfrm>
                <a:off x="906766" y="3549493"/>
                <a:ext cx="1951359" cy="86415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ja-JP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メイリオ"/>
                    <a:ea typeface="メイリオ"/>
                  </a:rPr>
                  <a:t>カメラ</a:t>
                </a:r>
                <a:endParaRPr kumimoji="1" lang="en-US" altLang="ja-JP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メイリオ"/>
                  <a:ea typeface="メイリオ"/>
                </a:endParaRPr>
              </a:p>
            </p:txBody>
          </p:sp>
        </p:grpSp>
        <p:sp>
          <p:nvSpPr>
            <p:cNvPr id="90" name="正方形/長方形 89"/>
            <p:cNvSpPr/>
            <p:nvPr/>
          </p:nvSpPr>
          <p:spPr>
            <a:xfrm>
              <a:off x="1989088" y="2189571"/>
              <a:ext cx="1597561" cy="928787"/>
            </a:xfrm>
            <a:prstGeom prst="rect">
              <a:avLst/>
            </a:prstGeom>
            <a:solidFill>
              <a:srgbClr val="FFC000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/>
                <a:ea typeface="メイリオ"/>
              </a:endParaRPr>
            </a:p>
          </p:txBody>
        </p:sp>
        <p:sp>
          <p:nvSpPr>
            <p:cNvPr id="91" name="Freeform 14"/>
            <p:cNvSpPr>
              <a:spLocks noChangeAspect="1" noEditPoints="1"/>
            </p:cNvSpPr>
            <p:nvPr/>
          </p:nvSpPr>
          <p:spPr bwMode="auto">
            <a:xfrm>
              <a:off x="2393997" y="2327219"/>
              <a:ext cx="822638" cy="655755"/>
            </a:xfrm>
            <a:custGeom>
              <a:avLst/>
              <a:gdLst>
                <a:gd name="T0" fmla="*/ 723 w 906"/>
                <a:gd name="T1" fmla="*/ 395 h 694"/>
                <a:gd name="T2" fmla="*/ 91 w 906"/>
                <a:gd name="T3" fmla="*/ 513 h 694"/>
                <a:gd name="T4" fmla="*/ 244 w 906"/>
                <a:gd name="T5" fmla="*/ 452 h 694"/>
                <a:gd name="T6" fmla="*/ 454 w 906"/>
                <a:gd name="T7" fmla="*/ 337 h 694"/>
                <a:gd name="T8" fmla="*/ 846 w 906"/>
                <a:gd name="T9" fmla="*/ 91 h 694"/>
                <a:gd name="T10" fmla="*/ 887 w 906"/>
                <a:gd name="T11" fmla="*/ 110 h 694"/>
                <a:gd name="T12" fmla="*/ 906 w 906"/>
                <a:gd name="T13" fmla="*/ 152 h 694"/>
                <a:gd name="T14" fmla="*/ 904 w 906"/>
                <a:gd name="T15" fmla="*/ 649 h 694"/>
                <a:gd name="T16" fmla="*/ 885 w 906"/>
                <a:gd name="T17" fmla="*/ 681 h 694"/>
                <a:gd name="T18" fmla="*/ 846 w 906"/>
                <a:gd name="T19" fmla="*/ 694 h 694"/>
                <a:gd name="T20" fmla="*/ 133 w 906"/>
                <a:gd name="T21" fmla="*/ 692 h 694"/>
                <a:gd name="T22" fmla="*/ 106 w 906"/>
                <a:gd name="T23" fmla="*/ 672 h 694"/>
                <a:gd name="T24" fmla="*/ 93 w 906"/>
                <a:gd name="T25" fmla="*/ 645 h 694"/>
                <a:gd name="T26" fmla="*/ 798 w 906"/>
                <a:gd name="T27" fmla="*/ 634 h 694"/>
                <a:gd name="T28" fmla="*/ 831 w 906"/>
                <a:gd name="T29" fmla="*/ 622 h 694"/>
                <a:gd name="T30" fmla="*/ 844 w 906"/>
                <a:gd name="T31" fmla="*/ 594 h 694"/>
                <a:gd name="T32" fmla="*/ 848 w 906"/>
                <a:gd name="T33" fmla="*/ 568 h 694"/>
                <a:gd name="T34" fmla="*/ 846 w 906"/>
                <a:gd name="T35" fmla="*/ 556 h 694"/>
                <a:gd name="T36" fmla="*/ 225 w 906"/>
                <a:gd name="T37" fmla="*/ 91 h 694"/>
                <a:gd name="T38" fmla="*/ 271 w 906"/>
                <a:gd name="T39" fmla="*/ 106 h 694"/>
                <a:gd name="T40" fmla="*/ 299 w 906"/>
                <a:gd name="T41" fmla="*/ 142 h 694"/>
                <a:gd name="T42" fmla="*/ 299 w 906"/>
                <a:gd name="T43" fmla="*/ 191 h 694"/>
                <a:gd name="T44" fmla="*/ 271 w 906"/>
                <a:gd name="T45" fmla="*/ 227 h 694"/>
                <a:gd name="T46" fmla="*/ 225 w 906"/>
                <a:gd name="T47" fmla="*/ 242 h 694"/>
                <a:gd name="T48" fmla="*/ 180 w 906"/>
                <a:gd name="T49" fmla="*/ 227 h 694"/>
                <a:gd name="T50" fmla="*/ 153 w 906"/>
                <a:gd name="T51" fmla="*/ 191 h 694"/>
                <a:gd name="T52" fmla="*/ 153 w 906"/>
                <a:gd name="T53" fmla="*/ 142 h 694"/>
                <a:gd name="T54" fmla="*/ 182 w 906"/>
                <a:gd name="T55" fmla="*/ 106 h 694"/>
                <a:gd name="T56" fmla="*/ 225 w 906"/>
                <a:gd name="T57" fmla="*/ 91 h 694"/>
                <a:gd name="T58" fmla="*/ 61 w 906"/>
                <a:gd name="T59" fmla="*/ 545 h 694"/>
                <a:gd name="T60" fmla="*/ 755 w 906"/>
                <a:gd name="T61" fmla="*/ 61 h 694"/>
                <a:gd name="T62" fmla="*/ 61 w 906"/>
                <a:gd name="T63" fmla="*/ 0 h 694"/>
                <a:gd name="T64" fmla="*/ 774 w 906"/>
                <a:gd name="T65" fmla="*/ 4 h 694"/>
                <a:gd name="T66" fmla="*/ 802 w 906"/>
                <a:gd name="T67" fmla="*/ 25 h 694"/>
                <a:gd name="T68" fmla="*/ 814 w 906"/>
                <a:gd name="T69" fmla="*/ 51 h 694"/>
                <a:gd name="T70" fmla="*/ 815 w 906"/>
                <a:gd name="T71" fmla="*/ 541 h 694"/>
                <a:gd name="T72" fmla="*/ 804 w 906"/>
                <a:gd name="T73" fmla="*/ 577 h 694"/>
                <a:gd name="T74" fmla="*/ 776 w 906"/>
                <a:gd name="T75" fmla="*/ 600 h 694"/>
                <a:gd name="T76" fmla="*/ 61 w 906"/>
                <a:gd name="T77" fmla="*/ 603 h 694"/>
                <a:gd name="T78" fmla="*/ 23 w 906"/>
                <a:gd name="T79" fmla="*/ 590 h 694"/>
                <a:gd name="T80" fmla="*/ 2 w 906"/>
                <a:gd name="T81" fmla="*/ 558 h 694"/>
                <a:gd name="T82" fmla="*/ 0 w 906"/>
                <a:gd name="T83" fmla="*/ 61 h 694"/>
                <a:gd name="T84" fmla="*/ 6 w 906"/>
                <a:gd name="T85" fmla="*/ 38 h 694"/>
                <a:gd name="T86" fmla="*/ 23 w 906"/>
                <a:gd name="T87" fmla="*/ 14 h 694"/>
                <a:gd name="T88" fmla="*/ 61 w 906"/>
                <a:gd name="T89" fmla="*/ 0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6" h="694">
                  <a:moveTo>
                    <a:pt x="575" y="182"/>
                  </a:moveTo>
                  <a:lnTo>
                    <a:pt x="723" y="395"/>
                  </a:lnTo>
                  <a:lnTo>
                    <a:pt x="723" y="513"/>
                  </a:lnTo>
                  <a:lnTo>
                    <a:pt x="91" y="513"/>
                  </a:lnTo>
                  <a:lnTo>
                    <a:pt x="182" y="395"/>
                  </a:lnTo>
                  <a:lnTo>
                    <a:pt x="244" y="452"/>
                  </a:lnTo>
                  <a:lnTo>
                    <a:pt x="396" y="273"/>
                  </a:lnTo>
                  <a:lnTo>
                    <a:pt x="454" y="337"/>
                  </a:lnTo>
                  <a:lnTo>
                    <a:pt x="575" y="182"/>
                  </a:lnTo>
                  <a:close/>
                  <a:moveTo>
                    <a:pt x="846" y="91"/>
                  </a:moveTo>
                  <a:lnTo>
                    <a:pt x="867" y="97"/>
                  </a:lnTo>
                  <a:lnTo>
                    <a:pt x="887" y="110"/>
                  </a:lnTo>
                  <a:lnTo>
                    <a:pt x="901" y="131"/>
                  </a:lnTo>
                  <a:lnTo>
                    <a:pt x="906" y="152"/>
                  </a:lnTo>
                  <a:lnTo>
                    <a:pt x="906" y="632"/>
                  </a:lnTo>
                  <a:lnTo>
                    <a:pt x="904" y="649"/>
                  </a:lnTo>
                  <a:lnTo>
                    <a:pt x="897" y="666"/>
                  </a:lnTo>
                  <a:lnTo>
                    <a:pt x="885" y="681"/>
                  </a:lnTo>
                  <a:lnTo>
                    <a:pt x="868" y="690"/>
                  </a:lnTo>
                  <a:lnTo>
                    <a:pt x="846" y="694"/>
                  </a:lnTo>
                  <a:lnTo>
                    <a:pt x="152" y="694"/>
                  </a:lnTo>
                  <a:lnTo>
                    <a:pt x="133" y="692"/>
                  </a:lnTo>
                  <a:lnTo>
                    <a:pt x="118" y="683"/>
                  </a:lnTo>
                  <a:lnTo>
                    <a:pt x="106" y="672"/>
                  </a:lnTo>
                  <a:lnTo>
                    <a:pt x="97" y="658"/>
                  </a:lnTo>
                  <a:lnTo>
                    <a:pt x="93" y="645"/>
                  </a:lnTo>
                  <a:lnTo>
                    <a:pt x="91" y="634"/>
                  </a:lnTo>
                  <a:lnTo>
                    <a:pt x="798" y="634"/>
                  </a:lnTo>
                  <a:lnTo>
                    <a:pt x="817" y="632"/>
                  </a:lnTo>
                  <a:lnTo>
                    <a:pt x="831" y="622"/>
                  </a:lnTo>
                  <a:lnTo>
                    <a:pt x="838" y="609"/>
                  </a:lnTo>
                  <a:lnTo>
                    <a:pt x="844" y="594"/>
                  </a:lnTo>
                  <a:lnTo>
                    <a:pt x="846" y="581"/>
                  </a:lnTo>
                  <a:lnTo>
                    <a:pt x="848" y="568"/>
                  </a:lnTo>
                  <a:lnTo>
                    <a:pt x="846" y="558"/>
                  </a:lnTo>
                  <a:lnTo>
                    <a:pt x="846" y="556"/>
                  </a:lnTo>
                  <a:lnTo>
                    <a:pt x="846" y="91"/>
                  </a:lnTo>
                  <a:close/>
                  <a:moveTo>
                    <a:pt x="225" y="91"/>
                  </a:moveTo>
                  <a:lnTo>
                    <a:pt x="250" y="95"/>
                  </a:lnTo>
                  <a:lnTo>
                    <a:pt x="271" y="106"/>
                  </a:lnTo>
                  <a:lnTo>
                    <a:pt x="288" y="121"/>
                  </a:lnTo>
                  <a:lnTo>
                    <a:pt x="299" y="142"/>
                  </a:lnTo>
                  <a:lnTo>
                    <a:pt x="303" y="167"/>
                  </a:lnTo>
                  <a:lnTo>
                    <a:pt x="299" y="191"/>
                  </a:lnTo>
                  <a:lnTo>
                    <a:pt x="288" y="212"/>
                  </a:lnTo>
                  <a:lnTo>
                    <a:pt x="271" y="227"/>
                  </a:lnTo>
                  <a:lnTo>
                    <a:pt x="250" y="239"/>
                  </a:lnTo>
                  <a:lnTo>
                    <a:pt x="225" y="242"/>
                  </a:lnTo>
                  <a:lnTo>
                    <a:pt x="201" y="239"/>
                  </a:lnTo>
                  <a:lnTo>
                    <a:pt x="180" y="227"/>
                  </a:lnTo>
                  <a:lnTo>
                    <a:pt x="165" y="212"/>
                  </a:lnTo>
                  <a:lnTo>
                    <a:pt x="153" y="191"/>
                  </a:lnTo>
                  <a:lnTo>
                    <a:pt x="150" y="167"/>
                  </a:lnTo>
                  <a:lnTo>
                    <a:pt x="153" y="142"/>
                  </a:lnTo>
                  <a:lnTo>
                    <a:pt x="165" y="121"/>
                  </a:lnTo>
                  <a:lnTo>
                    <a:pt x="182" y="106"/>
                  </a:lnTo>
                  <a:lnTo>
                    <a:pt x="203" y="95"/>
                  </a:lnTo>
                  <a:lnTo>
                    <a:pt x="225" y="91"/>
                  </a:lnTo>
                  <a:close/>
                  <a:moveTo>
                    <a:pt x="61" y="61"/>
                  </a:moveTo>
                  <a:lnTo>
                    <a:pt x="61" y="545"/>
                  </a:lnTo>
                  <a:lnTo>
                    <a:pt x="755" y="545"/>
                  </a:lnTo>
                  <a:lnTo>
                    <a:pt x="755" y="61"/>
                  </a:lnTo>
                  <a:lnTo>
                    <a:pt x="61" y="61"/>
                  </a:lnTo>
                  <a:close/>
                  <a:moveTo>
                    <a:pt x="61" y="0"/>
                  </a:moveTo>
                  <a:lnTo>
                    <a:pt x="755" y="0"/>
                  </a:lnTo>
                  <a:lnTo>
                    <a:pt x="774" y="4"/>
                  </a:lnTo>
                  <a:lnTo>
                    <a:pt x="791" y="14"/>
                  </a:lnTo>
                  <a:lnTo>
                    <a:pt x="802" y="25"/>
                  </a:lnTo>
                  <a:lnTo>
                    <a:pt x="810" y="38"/>
                  </a:lnTo>
                  <a:lnTo>
                    <a:pt x="814" y="51"/>
                  </a:lnTo>
                  <a:lnTo>
                    <a:pt x="815" y="61"/>
                  </a:lnTo>
                  <a:lnTo>
                    <a:pt x="815" y="541"/>
                  </a:lnTo>
                  <a:lnTo>
                    <a:pt x="814" y="560"/>
                  </a:lnTo>
                  <a:lnTo>
                    <a:pt x="804" y="577"/>
                  </a:lnTo>
                  <a:lnTo>
                    <a:pt x="793" y="590"/>
                  </a:lnTo>
                  <a:lnTo>
                    <a:pt x="776" y="600"/>
                  </a:lnTo>
                  <a:lnTo>
                    <a:pt x="755" y="603"/>
                  </a:lnTo>
                  <a:lnTo>
                    <a:pt x="61" y="603"/>
                  </a:lnTo>
                  <a:lnTo>
                    <a:pt x="40" y="600"/>
                  </a:lnTo>
                  <a:lnTo>
                    <a:pt x="23" y="590"/>
                  </a:lnTo>
                  <a:lnTo>
                    <a:pt x="10" y="575"/>
                  </a:lnTo>
                  <a:lnTo>
                    <a:pt x="2" y="558"/>
                  </a:lnTo>
                  <a:lnTo>
                    <a:pt x="0" y="541"/>
                  </a:lnTo>
                  <a:lnTo>
                    <a:pt x="0" y="61"/>
                  </a:lnTo>
                  <a:lnTo>
                    <a:pt x="2" y="51"/>
                  </a:lnTo>
                  <a:lnTo>
                    <a:pt x="6" y="38"/>
                  </a:lnTo>
                  <a:lnTo>
                    <a:pt x="12" y="25"/>
                  </a:lnTo>
                  <a:lnTo>
                    <a:pt x="23" y="14"/>
                  </a:lnTo>
                  <a:lnTo>
                    <a:pt x="40" y="4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B3B3B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/>
              </a:endParaRPr>
            </a:p>
          </p:txBody>
        </p:sp>
        <p:sp>
          <p:nvSpPr>
            <p:cNvPr id="92" name="テキスト ボックス 91"/>
            <p:cNvSpPr txBox="1"/>
            <p:nvPr/>
          </p:nvSpPr>
          <p:spPr>
            <a:xfrm>
              <a:off x="2342966" y="2480663"/>
              <a:ext cx="835323" cy="51219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メイリオ"/>
                  <a:ea typeface="メイリオ"/>
                </a:rPr>
                <a:t>画像</a:t>
              </a:r>
            </a:p>
          </p:txBody>
        </p:sp>
      </p:grpSp>
      <p:grpSp>
        <p:nvGrpSpPr>
          <p:cNvPr id="419" name="グループ化 418"/>
          <p:cNvGrpSpPr/>
          <p:nvPr/>
        </p:nvGrpSpPr>
        <p:grpSpPr>
          <a:xfrm>
            <a:off x="6731021" y="4808223"/>
            <a:ext cx="1787703" cy="1950913"/>
            <a:chOff x="6731021" y="4836798"/>
            <a:chExt cx="1787703" cy="1950913"/>
          </a:xfrm>
        </p:grpSpPr>
        <p:grpSp>
          <p:nvGrpSpPr>
            <p:cNvPr id="95" name="グループ化 94"/>
            <p:cNvGrpSpPr/>
            <p:nvPr/>
          </p:nvGrpSpPr>
          <p:grpSpPr>
            <a:xfrm>
              <a:off x="6935749" y="5073491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90" name="正方形/長方形 38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1" name="正方形/長方形 39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2" name="正方形/長方形 39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3" name="正方形/長方形 39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4" name="正方形/長方形 39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5" name="正方形/長方形 39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6" name="正方形/長方形 39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7" name="正方形/長方形 39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8" name="正方形/長方形 39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99" name="正方形/長方形 39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0" name="正方形/長方形 39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1" name="正方形/長方形 40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2" name="正方形/長方形 40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3" name="正方形/長方形 40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4" name="正方形/長方形 40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5" name="正方形/長方形 40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06" name="正方形/長方形 40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96" name="グループ化 95"/>
            <p:cNvGrpSpPr/>
            <p:nvPr/>
          </p:nvGrpSpPr>
          <p:grpSpPr>
            <a:xfrm>
              <a:off x="6935749" y="5446992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73" name="正方形/長方形 37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4" name="正方形/長方形 37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5" name="正方形/長方形 37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6" name="正方形/長方形 37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7" name="正方形/長方形 37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8" name="正方形/長方形 37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9" name="正方形/長方形 37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0" name="正方形/長方形 37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1" name="正方形/長方形 38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2" name="正方形/長方形 38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3" name="正方形/長方形 38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4" name="正方形/長方形 38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5" name="正方形/長方形 38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6" name="正方形/長方形 38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7" name="正方形/長方形 38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8" name="正方形/長方形 38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89" name="正方形/長方形 38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97" name="グループ化 96"/>
            <p:cNvGrpSpPr/>
            <p:nvPr/>
          </p:nvGrpSpPr>
          <p:grpSpPr>
            <a:xfrm>
              <a:off x="6935749" y="5820494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56" name="正方形/長方形 35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7" name="正方形/長方形 35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8" name="正方形/長方形 35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9" name="正方形/長方形 35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0" name="正方形/長方形 35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1" name="正方形/長方形 36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2" name="正方形/長方形 36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3" name="正方形/長方形 36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4" name="正方形/長方形 36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5" name="正方形/長方形 36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6" name="正方形/長方形 36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7" name="正方形/長方形 36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8" name="正方形/長方形 36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69" name="正方形/長方形 36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0" name="正方形/長方形 36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1" name="正方形/長方形 37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72" name="正方形/長方形 37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98" name="グループ化 97"/>
            <p:cNvGrpSpPr/>
            <p:nvPr/>
          </p:nvGrpSpPr>
          <p:grpSpPr>
            <a:xfrm>
              <a:off x="6935749" y="619399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39" name="正方形/長方形 33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0" name="正方形/長方形 33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1" name="正方形/長方形 34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2" name="正方形/長方形 34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3" name="正方形/長方形 34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4" name="正方形/長方形 34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5" name="正方形/長方形 34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6" name="正方形/長方形 34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7" name="正方形/長方形 34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8" name="正方形/長方形 34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49" name="正方形/長方形 34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0" name="正方形/長方形 34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1" name="正方形/長方形 35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2" name="正方形/長方形 35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3" name="正方形/長方形 35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4" name="正方形/長方形 35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55" name="正方形/長方形 35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99" name="グループ化 98"/>
            <p:cNvGrpSpPr/>
            <p:nvPr/>
          </p:nvGrpSpPr>
          <p:grpSpPr>
            <a:xfrm>
              <a:off x="7283852" y="507301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22" name="正方形/長方形 32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3" name="正方形/長方形 32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4" name="正方形/長方形 32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5" name="正方形/長方形 32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6" name="正方形/長方形 32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7" name="正方形/長方形 32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8" name="正方形/長方形 32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9" name="正方形/長方形 32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30" name="正方形/長方形 32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31" name="正方形/長方形 33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32" name="正方形/長方形 33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33" name="正方形/長方形 33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34" name="正方形/長方形 33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35" name="正方形/長方形 33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36" name="正方形/長方形 33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37" name="正方形/長方形 33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38" name="正方形/長方形 33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0" name="グループ化 99"/>
            <p:cNvGrpSpPr/>
            <p:nvPr/>
          </p:nvGrpSpPr>
          <p:grpSpPr>
            <a:xfrm>
              <a:off x="7283852" y="5446520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05" name="正方形/長方形 30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6" name="正方形/長方形 30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7" name="正方形/長方形 30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8" name="正方形/長方形 30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9" name="正方形/長方形 30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0" name="正方形/長方形 30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1" name="正方形/長方形 31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2" name="正方形/長方形 31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3" name="正方形/長方形 31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4" name="正方形/長方形 31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5" name="正方形/長方形 31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6" name="正方形/長方形 31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7" name="正方形/長方形 31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8" name="正方形/長方形 31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19" name="正方形/長方形 31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0" name="正方形/長方形 31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21" name="正方形/長方形 32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1" name="グループ化 100"/>
            <p:cNvGrpSpPr/>
            <p:nvPr/>
          </p:nvGrpSpPr>
          <p:grpSpPr>
            <a:xfrm>
              <a:off x="7283852" y="5820022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88" name="正方形/長方形 28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9" name="正方形/長方形 28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0" name="正方形/長方形 28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1" name="正方形/長方形 29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2" name="正方形/長方形 29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3" name="正方形/長方形 29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4" name="正方形/長方形 29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5" name="正方形/長方形 29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6" name="正方形/長方形 29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7" name="正方形/長方形 29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8" name="正方形/長方形 29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99" name="正方形/長方形 29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0" name="正方形/長方形 29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1" name="正方形/長方形 30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2" name="正方形/長方形 30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3" name="正方形/長方形 30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304" name="正方形/長方形 30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2" name="グループ化 101"/>
            <p:cNvGrpSpPr/>
            <p:nvPr/>
          </p:nvGrpSpPr>
          <p:grpSpPr>
            <a:xfrm>
              <a:off x="7283852" y="6193524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71" name="正方形/長方形 27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2" name="正方形/長方形 27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3" name="正方形/長方形 27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4" name="正方形/長方形 27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5" name="正方形/長方形 27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6" name="正方形/長方形 27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7" name="正方形/長方形 27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8" name="正方形/長方形 27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9" name="正方形/長方形 27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0" name="正方形/長方形 27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1" name="正方形/長方形 28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2" name="正方形/長方形 28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3" name="正方形/長方形 28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4" name="正方形/長方形 28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5" name="正方形/長方形 28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6" name="正方形/長方形 28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87" name="正方形/長方形 28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3" name="グループ化 102"/>
            <p:cNvGrpSpPr/>
            <p:nvPr/>
          </p:nvGrpSpPr>
          <p:grpSpPr>
            <a:xfrm>
              <a:off x="7630732" y="5071656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54" name="正方形/長方形 25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5" name="正方形/長方形 25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6" name="正方形/長方形 25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7" name="正方形/長方形 25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8" name="正方形/長方形 25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9" name="正方形/長方形 25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0" name="正方形/長方形 25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1" name="正方形/長方形 26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2" name="正方形/長方形 26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3" name="正方形/長方形 26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4" name="正方形/長方形 26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5" name="正方形/長方形 26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6" name="正方形/長方形 26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7" name="正方形/長方形 26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8" name="正方形/長方形 26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69" name="正方形/長方形 26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70" name="正方形/長方形 26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4" name="グループ化 103"/>
            <p:cNvGrpSpPr/>
            <p:nvPr/>
          </p:nvGrpSpPr>
          <p:grpSpPr>
            <a:xfrm>
              <a:off x="7630732" y="544515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37" name="正方形/長方形 23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8" name="正方形/長方形 23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9" name="正方形/長方形 23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0" name="正方形/長方形 23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1" name="正方形/長方形 24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2" name="正方形/長方形 24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3" name="正方形/長方形 24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4" name="正方形/長方形 24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5" name="正方形/長方形 24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6" name="正方形/長方形 24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7" name="正方形/長方形 24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8" name="正方形/長方形 24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49" name="正方形/長方形 24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0" name="正方形/長方形 24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1" name="正方形/長方形 25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2" name="正方形/長方形 25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53" name="正方形/長方形 25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5" name="グループ化 104"/>
            <p:cNvGrpSpPr/>
            <p:nvPr/>
          </p:nvGrpSpPr>
          <p:grpSpPr>
            <a:xfrm>
              <a:off x="7630732" y="5818659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20" name="正方形/長方形 21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1" name="正方形/長方形 22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2" name="正方形/長方形 22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3" name="正方形/長方形 22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4" name="正方形/長方形 22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5" name="正方形/長方形 22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6" name="正方形/長方形 22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7" name="正方形/長方形 22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8" name="正方形/長方形 22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29" name="正方形/長方形 22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0" name="正方形/長方形 22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1" name="正方形/長方形 23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2" name="正方形/長方形 23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3" name="正方形/長方形 23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4" name="正方形/長方形 23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5" name="正方形/長方形 23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36" name="正方形/長方形 23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6" name="グループ化 105"/>
            <p:cNvGrpSpPr/>
            <p:nvPr/>
          </p:nvGrpSpPr>
          <p:grpSpPr>
            <a:xfrm>
              <a:off x="7630732" y="6192161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03" name="正方形/長方形 20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4" name="正方形/長方形 20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5" name="正方形/長方形 20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6" name="正方形/長方形 20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7" name="正方形/長方形 20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8" name="正方形/長方形 20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9" name="正方形/長方形 20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0" name="正方形/長方形 20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1" name="正方形/長方形 21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2" name="正方形/長方形 21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3" name="正方形/長方形 21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4" name="正方形/長方形 21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5" name="正方形/長方形 21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6" name="正方形/長方形 21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7" name="正方形/長方形 21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8" name="正方形/長方形 21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19" name="正方形/長方形 21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7" name="グループ化 106"/>
            <p:cNvGrpSpPr/>
            <p:nvPr/>
          </p:nvGrpSpPr>
          <p:grpSpPr>
            <a:xfrm>
              <a:off x="7978835" y="5071182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86" name="正方形/長方形 18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7" name="正方形/長方形 18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8" name="正方形/長方形 18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9" name="正方形/長方形 18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0" name="正方形/長方形 18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1" name="正方形/長方形 19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2" name="正方形/長方形 19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3" name="正方形/長方形 19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4" name="正方形/長方形 19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5" name="正方形/長方形 19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6" name="正方形/長方形 19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7" name="正方形/長方形 19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8" name="正方形/長方形 19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99" name="正方形/長方形 19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0" name="正方形/長方形 19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1" name="正方形/長方形 20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202" name="正方形/長方形 20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8" name="グループ化 107"/>
            <p:cNvGrpSpPr/>
            <p:nvPr/>
          </p:nvGrpSpPr>
          <p:grpSpPr>
            <a:xfrm>
              <a:off x="7978835" y="5444684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69" name="正方形/長方形 16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0" name="正方形/長方形 16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1" name="正方形/長方形 17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2" name="正方形/長方形 17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3" name="正方形/長方形 17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4" name="正方形/長方形 17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5" name="正方形/長方形 17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6" name="正方形/長方形 17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7" name="正方形/長方形 17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8" name="正方形/長方形 17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79" name="正方形/長方形 17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0" name="正方形/長方形 17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1" name="正方形/長方形 18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2" name="正方形/長方形 18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3" name="正方形/長方形 18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4" name="正方形/長方形 18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85" name="正方形/長方形 18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09" name="グループ化 108"/>
            <p:cNvGrpSpPr/>
            <p:nvPr/>
          </p:nvGrpSpPr>
          <p:grpSpPr>
            <a:xfrm>
              <a:off x="7978835" y="581818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52" name="正方形/長方形 15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3" name="正方形/長方形 15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4" name="正方形/長方形 15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5" name="正方形/長方形 15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6" name="正方形/長方形 15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7" name="正方形/長方形 15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8" name="正方形/長方形 15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9" name="正方形/長方形 15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0" name="正方形/長方形 15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1" name="正方形/長方形 16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2" name="正方形/長方形 16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3" name="正方形/長方形 16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4" name="正方形/長方形 16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5" name="正方形/長方形 16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6" name="正方形/長方形 16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7" name="正方形/長方形 16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68" name="正方形/長方形 16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10" name="グループ化 109"/>
            <p:cNvGrpSpPr/>
            <p:nvPr/>
          </p:nvGrpSpPr>
          <p:grpSpPr>
            <a:xfrm>
              <a:off x="7978835" y="6191689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35" name="正方形/長方形 134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6" name="正方形/長方形 13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7" name="正方形/長方形 13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8" name="正方形/長方形 13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9" name="正方形/長方形 13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0" name="正方形/長方形 13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1" name="正方形/長方形 14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2" name="正方形/長方形 14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3" name="正方形/長方形 14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4" name="正方形/長方形 14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5" name="正方形/長方形 14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6" name="正方形/長方形 14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7" name="正方形/長方形 14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8" name="正方形/長方形 14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49" name="正方形/長方形 14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0" name="正方形/長方形 14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51" name="正方形/長方形 15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11" name="グループ化 110"/>
            <p:cNvGrpSpPr/>
            <p:nvPr/>
          </p:nvGrpSpPr>
          <p:grpSpPr>
            <a:xfrm>
              <a:off x="6934801" y="4836798"/>
              <a:ext cx="1377089" cy="211790"/>
              <a:chOff x="2511780" y="905261"/>
              <a:chExt cx="4095852" cy="547489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30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131" name="正方形/長方形 130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2" name="正方形/長方形 131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3" name="正方形/長方形 132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34" name="正方形/長方形 133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12" name="グループ化 111"/>
            <p:cNvGrpSpPr/>
            <p:nvPr/>
          </p:nvGrpSpPr>
          <p:grpSpPr>
            <a:xfrm>
              <a:off x="6937112" y="6575921"/>
              <a:ext cx="1377089" cy="211790"/>
              <a:chOff x="2518655" y="5421614"/>
              <a:chExt cx="4095852" cy="547489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25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126" name="正方形/長方形 125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7" name="正方形/長方形 126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8" name="正方形/長方形 127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9" name="正方形/長方形 128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13" name="グループ化 112"/>
            <p:cNvGrpSpPr/>
            <p:nvPr/>
          </p:nvGrpSpPr>
          <p:grpSpPr>
            <a:xfrm>
              <a:off x="6731021" y="5071182"/>
              <a:ext cx="184074" cy="1475973"/>
              <a:chOff x="1905681" y="1518033"/>
              <a:chExt cx="547489" cy="3815471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20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121" name="正方形/長方形 120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2" name="正方形/長方形 121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3" name="正方形/長方形 122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24" name="正方形/長方形 123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114" name="グループ化 113"/>
            <p:cNvGrpSpPr/>
            <p:nvPr/>
          </p:nvGrpSpPr>
          <p:grpSpPr>
            <a:xfrm>
              <a:off x="8334650" y="5071182"/>
              <a:ext cx="184074" cy="1475973"/>
              <a:chOff x="1905681" y="1518033"/>
              <a:chExt cx="547489" cy="3815471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15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116" name="正方形/長方形 115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7" name="正方形/長方形 116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8" name="正方形/長方形 117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119" name="正方形/長方形 118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  <p:sp>
        <p:nvSpPr>
          <p:cNvPr id="407" name="コンテンツ プレースホルダー 5"/>
          <p:cNvSpPr>
            <a:spLocks noGrp="1"/>
          </p:cNvSpPr>
          <p:nvPr>
            <p:ph idx="1"/>
          </p:nvPr>
        </p:nvSpPr>
        <p:spPr>
          <a:xfrm>
            <a:off x="88900" y="884634"/>
            <a:ext cx="8978900" cy="1544215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000" b="1" dirty="0"/>
              <a:t>【</a:t>
            </a:r>
            <a:r>
              <a:rPr lang="ja-JP" altLang="en-US" sz="2000" b="1" dirty="0"/>
              <a:t>現状</a:t>
            </a:r>
            <a:r>
              <a:rPr lang="en-US" altLang="ja-JP" sz="2000" b="1" dirty="0"/>
              <a:t>】</a:t>
            </a:r>
            <a:r>
              <a:rPr lang="ja-JP" altLang="en-US" sz="2000" b="1" dirty="0"/>
              <a:t>メニーコア向けのソフトウェアプラットフォームが未確立</a:t>
            </a:r>
            <a:endParaRPr lang="en-US" altLang="ja-JP" sz="2000" b="1" dirty="0"/>
          </a:p>
          <a:p>
            <a:pPr marL="0" indent="0">
              <a:buNone/>
            </a:pPr>
            <a:r>
              <a:rPr lang="ja-JP" altLang="en-US" sz="2000" dirty="0"/>
              <a:t>➡ </a:t>
            </a:r>
            <a:r>
              <a:rPr lang="en-US" altLang="ja-JP" sz="2000" dirty="0"/>
              <a:t>Robot Operating System</a:t>
            </a:r>
            <a:r>
              <a:rPr lang="ja-JP" altLang="en-US" sz="2000" dirty="0"/>
              <a:t>（</a:t>
            </a:r>
            <a:r>
              <a:rPr lang="en-US" altLang="ja-JP" sz="2000" dirty="0"/>
              <a:t>ROS</a:t>
            </a:r>
            <a:r>
              <a:rPr lang="ja-JP" altLang="en-US" sz="2000" dirty="0"/>
              <a:t>）のメニーコア対応</a:t>
            </a:r>
            <a:endParaRPr lang="en-US" altLang="ja-JP" sz="2000" dirty="0"/>
          </a:p>
          <a:p>
            <a:pPr marL="809625" indent="-361950">
              <a:buFont typeface="Wingdings" panose="05000000000000000000" pitchFamily="2" charset="2"/>
              <a:buChar char="ü"/>
            </a:pPr>
            <a:r>
              <a:rPr lang="ja-JP" altLang="en-US" sz="2000" dirty="0"/>
              <a:t>メッセージ通信の</a:t>
            </a:r>
            <a:r>
              <a:rPr lang="en-US" altLang="ja-JP" sz="2000" dirty="0"/>
              <a:t>NoC</a:t>
            </a:r>
            <a:r>
              <a:rPr lang="ja-JP" altLang="en-US" sz="2000" dirty="0"/>
              <a:t>対応</a:t>
            </a:r>
            <a:endParaRPr lang="en-US" altLang="ja-JP" sz="2000" dirty="0"/>
          </a:p>
          <a:p>
            <a:pPr marL="809625" indent="-361950">
              <a:buFont typeface="Wingdings" panose="05000000000000000000" pitchFamily="2" charset="2"/>
              <a:buChar char="ü"/>
            </a:pPr>
            <a:r>
              <a:rPr lang="ja-JP" altLang="en-US" sz="2000" dirty="0"/>
              <a:t>ミドルウェアの軽量化</a:t>
            </a:r>
            <a:endParaRPr lang="en-US" altLang="ja-JP" sz="2000" dirty="0"/>
          </a:p>
        </p:txBody>
      </p:sp>
      <p:sp>
        <p:nvSpPr>
          <p:cNvPr id="416" name="右矢印 415"/>
          <p:cNvSpPr/>
          <p:nvPr/>
        </p:nvSpPr>
        <p:spPr bwMode="auto">
          <a:xfrm rot="5400000">
            <a:off x="7319059" y="3889098"/>
            <a:ext cx="583049" cy="1186853"/>
          </a:xfrm>
          <a:prstGeom prst="rightArrow">
            <a:avLst/>
          </a:prstGeom>
          <a:solidFill>
            <a:srgbClr val="00206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420" name="テキスト ボックス 419"/>
          <p:cNvSpPr txBox="1"/>
          <p:nvPr/>
        </p:nvSpPr>
        <p:spPr>
          <a:xfrm>
            <a:off x="5819867" y="2514600"/>
            <a:ext cx="332507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メイリオ"/>
                <a:cs typeface="Times New Roman" panose="02020603050405020304" pitchFamily="18" charset="0"/>
              </a:rPr>
              <a:t>Publish/Subscribe</a:t>
            </a:r>
            <a:r>
              <a:rPr kumimoji="1" lang="ja-JP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メイリオ"/>
                <a:ea typeface="メイリオ"/>
                <a:cs typeface="Times New Roman" panose="02020603050405020304" pitchFamily="18" charset="0"/>
              </a:rPr>
              <a:t>モデル</a:t>
            </a:r>
            <a:endParaRPr kumimoji="1" lang="en-US" altLang="ja-JP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メイリオ"/>
              <a:ea typeface="メイリオ"/>
              <a:cs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メイリオ"/>
                <a:ea typeface="メイリオ"/>
                <a:cs typeface="Times New Roman" panose="02020603050405020304" pitchFamily="18" charset="0"/>
              </a:rPr>
              <a:t>によるシステムの記述</a:t>
            </a:r>
          </a:p>
        </p:txBody>
      </p:sp>
      <p:sp>
        <p:nvSpPr>
          <p:cNvPr id="421" name="テキスト ボックス 420"/>
          <p:cNvSpPr txBox="1"/>
          <p:nvPr/>
        </p:nvSpPr>
        <p:spPr>
          <a:xfrm>
            <a:off x="6264486" y="5333579"/>
            <a:ext cx="283126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メイリオ"/>
                <a:ea typeface="メイリオ"/>
                <a:cs typeface="Times New Roman" panose="02020603050405020304" pitchFamily="18" charset="0"/>
              </a:rPr>
              <a:t>ノードを</a:t>
            </a:r>
            <a:endParaRPr kumimoji="1" lang="en-US" altLang="ja-JP" sz="2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メイリオ"/>
              <a:ea typeface="メイリオ"/>
              <a:cs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メイリオ"/>
                <a:ea typeface="メイリオ"/>
                <a:cs typeface="Times New Roman" panose="02020603050405020304" pitchFamily="18" charset="0"/>
              </a:rPr>
              <a:t>コアへ配置</a:t>
            </a:r>
          </a:p>
        </p:txBody>
      </p:sp>
      <p:sp>
        <p:nvSpPr>
          <p:cNvPr id="422" name="テキスト ボックス 421"/>
          <p:cNvSpPr txBox="1"/>
          <p:nvPr/>
        </p:nvSpPr>
        <p:spPr>
          <a:xfrm>
            <a:off x="168482" y="2571395"/>
            <a:ext cx="38433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/>
                <a:cs typeface="Times New Roman" panose="02020603050405020304" pitchFamily="18" charset="0"/>
              </a:rPr>
              <a:t>例：自動運転（画像処理）</a:t>
            </a:r>
          </a:p>
        </p:txBody>
      </p:sp>
    </p:spTree>
    <p:extLst>
      <p:ext uri="{BB962C8B-B14F-4D97-AF65-F5344CB8AC3E}">
        <p14:creationId xmlns:p14="http://schemas.microsoft.com/office/powerpoint/2010/main" val="3349911120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3CD035-5AEF-4BC5-8C35-6F24C63CBC82}" type="slidenum">
              <a:rPr kumimoji="1" lang="en-US" altLang="ja-JP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ＭＳ 明朝" panose="02020609040205080304" pitchFamily="17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1" lang="en-US" altLang="ja-JP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ＭＳ 明朝" panose="02020609040205080304" pitchFamily="17" charset="-128"/>
            </a:endParaRP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ja-JP" b="1" dirty="0"/>
              <a:t>[</a:t>
            </a:r>
            <a:r>
              <a:rPr lang="ja-JP" altLang="en-US" b="1" dirty="0"/>
              <a:t>開発フレームワーク：</a:t>
            </a:r>
            <a:r>
              <a:rPr lang="en-US" altLang="ja-JP" b="1" dirty="0"/>
              <a:t>ROS-lite]</a:t>
            </a:r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提案するソフトウェア開発の流れ</a:t>
            </a:r>
          </a:p>
        </p:txBody>
      </p:sp>
      <p:sp>
        <p:nvSpPr>
          <p:cNvPr id="6" name="屈折矢印 5"/>
          <p:cNvSpPr/>
          <p:nvPr/>
        </p:nvSpPr>
        <p:spPr bwMode="auto">
          <a:xfrm rot="5400000">
            <a:off x="6542724" y="3937874"/>
            <a:ext cx="1416883" cy="852368"/>
          </a:xfrm>
          <a:prstGeom prst="bentUpArrow">
            <a:avLst>
              <a:gd name="adj1" fmla="val 27084"/>
              <a:gd name="adj2" fmla="val 34071"/>
              <a:gd name="adj3" fmla="val 37549"/>
            </a:avLst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メイリオ" pitchFamily="50" charset="-128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2332969" y="1235677"/>
            <a:ext cx="2404863" cy="516512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2801044" y="3584995"/>
            <a:ext cx="1461561" cy="9020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2801044" y="5250546"/>
            <a:ext cx="1461561" cy="102954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2801044" y="2009665"/>
            <a:ext cx="1461561" cy="112122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grpSp>
        <p:nvGrpSpPr>
          <p:cNvPr id="324" name="グループ化 323"/>
          <p:cNvGrpSpPr/>
          <p:nvPr/>
        </p:nvGrpSpPr>
        <p:grpSpPr>
          <a:xfrm>
            <a:off x="2493084" y="3384067"/>
            <a:ext cx="714390" cy="403992"/>
            <a:chOff x="1033898" y="986174"/>
            <a:chExt cx="924799" cy="575277"/>
          </a:xfrm>
        </p:grpSpPr>
        <p:sp>
          <p:nvSpPr>
            <p:cNvPr id="325" name="Freeform 10"/>
            <p:cNvSpPr>
              <a:spLocks noChangeAspect="1" noEditPoints="1"/>
            </p:cNvSpPr>
            <p:nvPr/>
          </p:nvSpPr>
          <p:spPr bwMode="auto">
            <a:xfrm>
              <a:off x="1033898" y="986174"/>
              <a:ext cx="884639" cy="575277"/>
            </a:xfrm>
            <a:custGeom>
              <a:avLst/>
              <a:gdLst>
                <a:gd name="T0" fmla="*/ 1273 w 1529"/>
                <a:gd name="T1" fmla="*/ 994 h 994"/>
                <a:gd name="T2" fmla="*/ 1308 w 1529"/>
                <a:gd name="T3" fmla="*/ 986 h 994"/>
                <a:gd name="T4" fmla="*/ 1328 w 1529"/>
                <a:gd name="T5" fmla="*/ 972 h 994"/>
                <a:gd name="T6" fmla="*/ 1346 w 1529"/>
                <a:gd name="T7" fmla="*/ 948 h 994"/>
                <a:gd name="T8" fmla="*/ 1525 w 1529"/>
                <a:gd name="T9" fmla="*/ 367 h 994"/>
                <a:gd name="T10" fmla="*/ 1527 w 1529"/>
                <a:gd name="T11" fmla="*/ 350 h 994"/>
                <a:gd name="T12" fmla="*/ 1526 w 1529"/>
                <a:gd name="T13" fmla="*/ 314 h 994"/>
                <a:gd name="T14" fmla="*/ 1512 w 1529"/>
                <a:gd name="T15" fmla="*/ 287 h 994"/>
                <a:gd name="T16" fmla="*/ 1478 w 1529"/>
                <a:gd name="T17" fmla="*/ 266 h 994"/>
                <a:gd name="T18" fmla="*/ 1444 w 1529"/>
                <a:gd name="T19" fmla="*/ 262 h 994"/>
                <a:gd name="T20" fmla="*/ 383 w 1529"/>
                <a:gd name="T21" fmla="*/ 263 h 994"/>
                <a:gd name="T22" fmla="*/ 355 w 1529"/>
                <a:gd name="T23" fmla="*/ 276 h 994"/>
                <a:gd name="T24" fmla="*/ 332 w 1529"/>
                <a:gd name="T25" fmla="*/ 301 h 994"/>
                <a:gd name="T26" fmla="*/ 228 w 1529"/>
                <a:gd name="T27" fmla="*/ 937 h 994"/>
                <a:gd name="T28" fmla="*/ 229 w 1529"/>
                <a:gd name="T29" fmla="*/ 966 h 994"/>
                <a:gd name="T30" fmla="*/ 238 w 1529"/>
                <a:gd name="T31" fmla="*/ 985 h 994"/>
                <a:gd name="T32" fmla="*/ 251 w 1529"/>
                <a:gd name="T33" fmla="*/ 994 h 994"/>
                <a:gd name="T34" fmla="*/ 151 w 1529"/>
                <a:gd name="T35" fmla="*/ 994 h 994"/>
                <a:gd name="T36" fmla="*/ 136 w 1529"/>
                <a:gd name="T37" fmla="*/ 989 h 994"/>
                <a:gd name="T38" fmla="*/ 115 w 1529"/>
                <a:gd name="T39" fmla="*/ 972 h 994"/>
                <a:gd name="T40" fmla="*/ 106 w 1529"/>
                <a:gd name="T41" fmla="*/ 954 h 994"/>
                <a:gd name="T42" fmla="*/ 4 w 1529"/>
                <a:gd name="T43" fmla="*/ 69 h 994"/>
                <a:gd name="T44" fmla="*/ 1 w 1529"/>
                <a:gd name="T45" fmla="*/ 85 h 994"/>
                <a:gd name="T46" fmla="*/ 0 w 1529"/>
                <a:gd name="T47" fmla="*/ 53 h 994"/>
                <a:gd name="T48" fmla="*/ 5 w 1529"/>
                <a:gd name="T49" fmla="*/ 25 h 994"/>
                <a:gd name="T50" fmla="*/ 16 w 1529"/>
                <a:gd name="T51" fmla="*/ 10 h 994"/>
                <a:gd name="T52" fmla="*/ 33 w 1529"/>
                <a:gd name="T53" fmla="*/ 1 h 994"/>
                <a:gd name="T54" fmla="*/ 474 w 1529"/>
                <a:gd name="T55" fmla="*/ 0 h 994"/>
                <a:gd name="T56" fmla="*/ 493 w 1529"/>
                <a:gd name="T57" fmla="*/ 2 h 994"/>
                <a:gd name="T58" fmla="*/ 514 w 1529"/>
                <a:gd name="T59" fmla="*/ 13 h 994"/>
                <a:gd name="T60" fmla="*/ 523 w 1529"/>
                <a:gd name="T61" fmla="*/ 29 h 994"/>
                <a:gd name="T62" fmla="*/ 525 w 1529"/>
                <a:gd name="T63" fmla="*/ 56 h 994"/>
                <a:gd name="T64" fmla="*/ 528 w 1529"/>
                <a:gd name="T65" fmla="*/ 72 h 994"/>
                <a:gd name="T66" fmla="*/ 540 w 1529"/>
                <a:gd name="T67" fmla="*/ 88 h 994"/>
                <a:gd name="T68" fmla="*/ 566 w 1529"/>
                <a:gd name="T69" fmla="*/ 104 h 994"/>
                <a:gd name="T70" fmla="*/ 1308 w 1529"/>
                <a:gd name="T71" fmla="*/ 105 h 994"/>
                <a:gd name="T72" fmla="*/ 1324 w 1529"/>
                <a:gd name="T73" fmla="*/ 107 h 994"/>
                <a:gd name="T74" fmla="*/ 1341 w 1529"/>
                <a:gd name="T75" fmla="*/ 118 h 994"/>
                <a:gd name="T76" fmla="*/ 1350 w 1529"/>
                <a:gd name="T77" fmla="*/ 133 h 994"/>
                <a:gd name="T78" fmla="*/ 1353 w 1529"/>
                <a:gd name="T79" fmla="*/ 160 h 994"/>
                <a:gd name="T80" fmla="*/ 1351 w 1529"/>
                <a:gd name="T81" fmla="*/ 176 h 994"/>
                <a:gd name="T82" fmla="*/ 1342 w 1529"/>
                <a:gd name="T83" fmla="*/ 192 h 994"/>
                <a:gd name="T84" fmla="*/ 1320 w 1529"/>
                <a:gd name="T85" fmla="*/ 207 h 994"/>
                <a:gd name="T86" fmla="*/ 363 w 1529"/>
                <a:gd name="T87" fmla="*/ 209 h 994"/>
                <a:gd name="T88" fmla="*/ 324 w 1529"/>
                <a:gd name="T89" fmla="*/ 214 h 994"/>
                <a:gd name="T90" fmla="*/ 284 w 1529"/>
                <a:gd name="T91" fmla="*/ 234 h 994"/>
                <a:gd name="T92" fmla="*/ 265 w 1529"/>
                <a:gd name="T93" fmla="*/ 262 h 994"/>
                <a:gd name="T94" fmla="*/ 258 w 1529"/>
                <a:gd name="T95" fmla="*/ 290 h 994"/>
                <a:gd name="T96" fmla="*/ 258 w 1529"/>
                <a:gd name="T97" fmla="*/ 314 h 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29" h="994">
                  <a:moveTo>
                    <a:pt x="257" y="994"/>
                  </a:moveTo>
                  <a:lnTo>
                    <a:pt x="1273" y="994"/>
                  </a:lnTo>
                  <a:lnTo>
                    <a:pt x="1273" y="994"/>
                  </a:lnTo>
                  <a:lnTo>
                    <a:pt x="1284" y="992"/>
                  </a:lnTo>
                  <a:lnTo>
                    <a:pt x="1295" y="990"/>
                  </a:lnTo>
                  <a:lnTo>
                    <a:pt x="1308" y="986"/>
                  </a:lnTo>
                  <a:lnTo>
                    <a:pt x="1314" y="983"/>
                  </a:lnTo>
                  <a:lnTo>
                    <a:pt x="1321" y="978"/>
                  </a:lnTo>
                  <a:lnTo>
                    <a:pt x="1328" y="972"/>
                  </a:lnTo>
                  <a:lnTo>
                    <a:pt x="1334" y="966"/>
                  </a:lnTo>
                  <a:lnTo>
                    <a:pt x="1340" y="958"/>
                  </a:lnTo>
                  <a:lnTo>
                    <a:pt x="1346" y="948"/>
                  </a:lnTo>
                  <a:lnTo>
                    <a:pt x="1351" y="937"/>
                  </a:lnTo>
                  <a:lnTo>
                    <a:pt x="1355" y="924"/>
                  </a:lnTo>
                  <a:lnTo>
                    <a:pt x="1525" y="367"/>
                  </a:lnTo>
                  <a:lnTo>
                    <a:pt x="1525" y="367"/>
                  </a:lnTo>
                  <a:lnTo>
                    <a:pt x="1526" y="362"/>
                  </a:lnTo>
                  <a:lnTo>
                    <a:pt x="1527" y="350"/>
                  </a:lnTo>
                  <a:lnTo>
                    <a:pt x="1529" y="333"/>
                  </a:lnTo>
                  <a:lnTo>
                    <a:pt x="1527" y="324"/>
                  </a:lnTo>
                  <a:lnTo>
                    <a:pt x="1526" y="314"/>
                  </a:lnTo>
                  <a:lnTo>
                    <a:pt x="1523" y="305"/>
                  </a:lnTo>
                  <a:lnTo>
                    <a:pt x="1518" y="295"/>
                  </a:lnTo>
                  <a:lnTo>
                    <a:pt x="1512" y="287"/>
                  </a:lnTo>
                  <a:lnTo>
                    <a:pt x="1504" y="278"/>
                  </a:lnTo>
                  <a:lnTo>
                    <a:pt x="1493" y="271"/>
                  </a:lnTo>
                  <a:lnTo>
                    <a:pt x="1478" y="266"/>
                  </a:lnTo>
                  <a:lnTo>
                    <a:pt x="1463" y="263"/>
                  </a:lnTo>
                  <a:lnTo>
                    <a:pt x="1444" y="262"/>
                  </a:lnTo>
                  <a:lnTo>
                    <a:pt x="1444" y="262"/>
                  </a:lnTo>
                  <a:lnTo>
                    <a:pt x="388" y="262"/>
                  </a:lnTo>
                  <a:lnTo>
                    <a:pt x="388" y="262"/>
                  </a:lnTo>
                  <a:lnTo>
                    <a:pt x="383" y="263"/>
                  </a:lnTo>
                  <a:lnTo>
                    <a:pt x="377" y="264"/>
                  </a:lnTo>
                  <a:lnTo>
                    <a:pt x="365" y="269"/>
                  </a:lnTo>
                  <a:lnTo>
                    <a:pt x="355" y="276"/>
                  </a:lnTo>
                  <a:lnTo>
                    <a:pt x="346" y="284"/>
                  </a:lnTo>
                  <a:lnTo>
                    <a:pt x="338" y="293"/>
                  </a:lnTo>
                  <a:lnTo>
                    <a:pt x="332" y="301"/>
                  </a:lnTo>
                  <a:lnTo>
                    <a:pt x="326" y="308"/>
                  </a:lnTo>
                  <a:lnTo>
                    <a:pt x="228" y="937"/>
                  </a:lnTo>
                  <a:lnTo>
                    <a:pt x="228" y="937"/>
                  </a:lnTo>
                  <a:lnTo>
                    <a:pt x="227" y="947"/>
                  </a:lnTo>
                  <a:lnTo>
                    <a:pt x="227" y="955"/>
                  </a:lnTo>
                  <a:lnTo>
                    <a:pt x="229" y="966"/>
                  </a:lnTo>
                  <a:lnTo>
                    <a:pt x="232" y="976"/>
                  </a:lnTo>
                  <a:lnTo>
                    <a:pt x="234" y="980"/>
                  </a:lnTo>
                  <a:lnTo>
                    <a:pt x="238" y="985"/>
                  </a:lnTo>
                  <a:lnTo>
                    <a:pt x="241" y="989"/>
                  </a:lnTo>
                  <a:lnTo>
                    <a:pt x="245" y="991"/>
                  </a:lnTo>
                  <a:lnTo>
                    <a:pt x="251" y="994"/>
                  </a:lnTo>
                  <a:lnTo>
                    <a:pt x="257" y="994"/>
                  </a:lnTo>
                  <a:lnTo>
                    <a:pt x="257" y="994"/>
                  </a:lnTo>
                  <a:close/>
                  <a:moveTo>
                    <a:pt x="151" y="994"/>
                  </a:moveTo>
                  <a:lnTo>
                    <a:pt x="151" y="994"/>
                  </a:lnTo>
                  <a:lnTo>
                    <a:pt x="143" y="992"/>
                  </a:lnTo>
                  <a:lnTo>
                    <a:pt x="136" y="989"/>
                  </a:lnTo>
                  <a:lnTo>
                    <a:pt x="128" y="984"/>
                  </a:lnTo>
                  <a:lnTo>
                    <a:pt x="119" y="977"/>
                  </a:lnTo>
                  <a:lnTo>
                    <a:pt x="115" y="972"/>
                  </a:lnTo>
                  <a:lnTo>
                    <a:pt x="112" y="967"/>
                  </a:lnTo>
                  <a:lnTo>
                    <a:pt x="109" y="961"/>
                  </a:lnTo>
                  <a:lnTo>
                    <a:pt x="106" y="954"/>
                  </a:lnTo>
                  <a:lnTo>
                    <a:pt x="105" y="947"/>
                  </a:lnTo>
                  <a:lnTo>
                    <a:pt x="105" y="937"/>
                  </a:lnTo>
                  <a:lnTo>
                    <a:pt x="4" y="69"/>
                  </a:lnTo>
                  <a:lnTo>
                    <a:pt x="4" y="69"/>
                  </a:lnTo>
                  <a:lnTo>
                    <a:pt x="1" y="85"/>
                  </a:lnTo>
                  <a:lnTo>
                    <a:pt x="1" y="85"/>
                  </a:lnTo>
                  <a:lnTo>
                    <a:pt x="0" y="81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42"/>
                  </a:lnTo>
                  <a:lnTo>
                    <a:pt x="2" y="32"/>
                  </a:lnTo>
                  <a:lnTo>
                    <a:pt x="5" y="25"/>
                  </a:lnTo>
                  <a:lnTo>
                    <a:pt x="7" y="18"/>
                  </a:lnTo>
                  <a:lnTo>
                    <a:pt x="12" y="13"/>
                  </a:lnTo>
                  <a:lnTo>
                    <a:pt x="16" y="10"/>
                  </a:lnTo>
                  <a:lnTo>
                    <a:pt x="20" y="6"/>
                  </a:lnTo>
                  <a:lnTo>
                    <a:pt x="25" y="4"/>
                  </a:lnTo>
                  <a:lnTo>
                    <a:pt x="33" y="1"/>
                  </a:lnTo>
                  <a:lnTo>
                    <a:pt x="42" y="0"/>
                  </a:lnTo>
                  <a:lnTo>
                    <a:pt x="49" y="0"/>
                  </a:lnTo>
                  <a:lnTo>
                    <a:pt x="474" y="0"/>
                  </a:lnTo>
                  <a:lnTo>
                    <a:pt x="474" y="0"/>
                  </a:lnTo>
                  <a:lnTo>
                    <a:pt x="485" y="1"/>
                  </a:lnTo>
                  <a:lnTo>
                    <a:pt x="493" y="2"/>
                  </a:lnTo>
                  <a:lnTo>
                    <a:pt x="502" y="6"/>
                  </a:lnTo>
                  <a:lnTo>
                    <a:pt x="508" y="10"/>
                  </a:lnTo>
                  <a:lnTo>
                    <a:pt x="514" y="13"/>
                  </a:lnTo>
                  <a:lnTo>
                    <a:pt x="517" y="18"/>
                  </a:lnTo>
                  <a:lnTo>
                    <a:pt x="521" y="23"/>
                  </a:lnTo>
                  <a:lnTo>
                    <a:pt x="523" y="29"/>
                  </a:lnTo>
                  <a:lnTo>
                    <a:pt x="525" y="38"/>
                  </a:lnTo>
                  <a:lnTo>
                    <a:pt x="527" y="48"/>
                  </a:lnTo>
                  <a:lnTo>
                    <a:pt x="525" y="56"/>
                  </a:lnTo>
                  <a:lnTo>
                    <a:pt x="525" y="56"/>
                  </a:lnTo>
                  <a:lnTo>
                    <a:pt x="527" y="64"/>
                  </a:lnTo>
                  <a:lnTo>
                    <a:pt x="528" y="72"/>
                  </a:lnTo>
                  <a:lnTo>
                    <a:pt x="531" y="78"/>
                  </a:lnTo>
                  <a:lnTo>
                    <a:pt x="535" y="84"/>
                  </a:lnTo>
                  <a:lnTo>
                    <a:pt x="540" y="88"/>
                  </a:lnTo>
                  <a:lnTo>
                    <a:pt x="545" y="93"/>
                  </a:lnTo>
                  <a:lnTo>
                    <a:pt x="555" y="99"/>
                  </a:lnTo>
                  <a:lnTo>
                    <a:pt x="566" y="104"/>
                  </a:lnTo>
                  <a:lnTo>
                    <a:pt x="576" y="106"/>
                  </a:lnTo>
                  <a:lnTo>
                    <a:pt x="584" y="109"/>
                  </a:lnTo>
                  <a:lnTo>
                    <a:pt x="1308" y="105"/>
                  </a:lnTo>
                  <a:lnTo>
                    <a:pt x="1308" y="105"/>
                  </a:lnTo>
                  <a:lnTo>
                    <a:pt x="1317" y="105"/>
                  </a:lnTo>
                  <a:lnTo>
                    <a:pt x="1324" y="107"/>
                  </a:lnTo>
                  <a:lnTo>
                    <a:pt x="1332" y="110"/>
                  </a:lnTo>
                  <a:lnTo>
                    <a:pt x="1336" y="113"/>
                  </a:lnTo>
                  <a:lnTo>
                    <a:pt x="1341" y="118"/>
                  </a:lnTo>
                  <a:lnTo>
                    <a:pt x="1345" y="123"/>
                  </a:lnTo>
                  <a:lnTo>
                    <a:pt x="1348" y="128"/>
                  </a:lnTo>
                  <a:lnTo>
                    <a:pt x="1350" y="133"/>
                  </a:lnTo>
                  <a:lnTo>
                    <a:pt x="1353" y="143"/>
                  </a:lnTo>
                  <a:lnTo>
                    <a:pt x="1353" y="152"/>
                  </a:lnTo>
                  <a:lnTo>
                    <a:pt x="1353" y="160"/>
                  </a:lnTo>
                  <a:lnTo>
                    <a:pt x="1353" y="160"/>
                  </a:lnTo>
                  <a:lnTo>
                    <a:pt x="1353" y="168"/>
                  </a:lnTo>
                  <a:lnTo>
                    <a:pt x="1351" y="176"/>
                  </a:lnTo>
                  <a:lnTo>
                    <a:pt x="1348" y="182"/>
                  </a:lnTo>
                  <a:lnTo>
                    <a:pt x="1346" y="187"/>
                  </a:lnTo>
                  <a:lnTo>
                    <a:pt x="1342" y="192"/>
                  </a:lnTo>
                  <a:lnTo>
                    <a:pt x="1338" y="196"/>
                  </a:lnTo>
                  <a:lnTo>
                    <a:pt x="1329" y="202"/>
                  </a:lnTo>
                  <a:lnTo>
                    <a:pt x="1320" y="207"/>
                  </a:lnTo>
                  <a:lnTo>
                    <a:pt x="1312" y="208"/>
                  </a:lnTo>
                  <a:lnTo>
                    <a:pt x="1304" y="209"/>
                  </a:lnTo>
                  <a:lnTo>
                    <a:pt x="363" y="209"/>
                  </a:lnTo>
                  <a:lnTo>
                    <a:pt x="363" y="209"/>
                  </a:lnTo>
                  <a:lnTo>
                    <a:pt x="342" y="210"/>
                  </a:lnTo>
                  <a:lnTo>
                    <a:pt x="324" y="214"/>
                  </a:lnTo>
                  <a:lnTo>
                    <a:pt x="308" y="220"/>
                  </a:lnTo>
                  <a:lnTo>
                    <a:pt x="295" y="226"/>
                  </a:lnTo>
                  <a:lnTo>
                    <a:pt x="284" y="234"/>
                  </a:lnTo>
                  <a:lnTo>
                    <a:pt x="276" y="242"/>
                  </a:lnTo>
                  <a:lnTo>
                    <a:pt x="270" y="252"/>
                  </a:lnTo>
                  <a:lnTo>
                    <a:pt x="265" y="262"/>
                  </a:lnTo>
                  <a:lnTo>
                    <a:pt x="262" y="271"/>
                  </a:lnTo>
                  <a:lnTo>
                    <a:pt x="259" y="281"/>
                  </a:lnTo>
                  <a:lnTo>
                    <a:pt x="258" y="290"/>
                  </a:lnTo>
                  <a:lnTo>
                    <a:pt x="257" y="297"/>
                  </a:lnTo>
                  <a:lnTo>
                    <a:pt x="258" y="309"/>
                  </a:lnTo>
                  <a:lnTo>
                    <a:pt x="258" y="314"/>
                  </a:lnTo>
                  <a:lnTo>
                    <a:pt x="151" y="99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</a:endParaRPr>
            </a:p>
          </p:txBody>
        </p:sp>
        <p:sp>
          <p:nvSpPr>
            <p:cNvPr id="326" name="正方形/長方形 325"/>
            <p:cNvSpPr/>
            <p:nvPr/>
          </p:nvSpPr>
          <p:spPr>
            <a:xfrm>
              <a:off x="1137710" y="1190503"/>
              <a:ext cx="820987" cy="370948"/>
            </a:xfrm>
            <a:prstGeom prst="rect">
              <a:avLst/>
            </a:prstGeom>
            <a:noFill/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メイリオ"/>
                  <a:ea typeface="メイリオ"/>
                </a:rPr>
                <a:t>map</a:t>
              </a:r>
              <a:endParaRPr kumimoji="1" lang="ja-JP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/>
                <a:ea typeface="メイリオ"/>
              </a:endParaRPr>
            </a:p>
          </p:txBody>
        </p:sp>
      </p:grpSp>
      <p:sp>
        <p:nvSpPr>
          <p:cNvPr id="327" name="Freeform 5"/>
          <p:cNvSpPr>
            <a:spLocks noChangeAspect="1" noEditPoints="1"/>
          </p:cNvSpPr>
          <p:nvPr/>
        </p:nvSpPr>
        <p:spPr bwMode="auto">
          <a:xfrm>
            <a:off x="647700" y="1862122"/>
            <a:ext cx="575735" cy="772254"/>
          </a:xfrm>
          <a:custGeom>
            <a:avLst/>
            <a:gdLst>
              <a:gd name="T0" fmla="*/ 825 w 1124"/>
              <a:gd name="T1" fmla="*/ 29 h 1509"/>
              <a:gd name="T2" fmla="*/ 296 w 1124"/>
              <a:gd name="T3" fmla="*/ 39 h 1509"/>
              <a:gd name="T4" fmla="*/ 390 w 1124"/>
              <a:gd name="T5" fmla="*/ 341 h 1509"/>
              <a:gd name="T6" fmla="*/ 395 w 1124"/>
              <a:gd name="T7" fmla="*/ 179 h 1509"/>
              <a:gd name="T8" fmla="*/ 492 w 1124"/>
              <a:gd name="T9" fmla="*/ 198 h 1509"/>
              <a:gd name="T10" fmla="*/ 540 w 1124"/>
              <a:gd name="T11" fmla="*/ 391 h 1509"/>
              <a:gd name="T12" fmla="*/ 657 w 1124"/>
              <a:gd name="T13" fmla="*/ 239 h 1509"/>
              <a:gd name="T14" fmla="*/ 685 w 1124"/>
              <a:gd name="T15" fmla="*/ 146 h 1509"/>
              <a:gd name="T16" fmla="*/ 704 w 1124"/>
              <a:gd name="T17" fmla="*/ 244 h 1509"/>
              <a:gd name="T18" fmla="*/ 960 w 1124"/>
              <a:gd name="T19" fmla="*/ 535 h 1509"/>
              <a:gd name="T20" fmla="*/ 960 w 1124"/>
              <a:gd name="T21" fmla="*/ 487 h 1509"/>
              <a:gd name="T22" fmla="*/ 937 w 1124"/>
              <a:gd name="T23" fmla="*/ 528 h 1509"/>
              <a:gd name="T24" fmla="*/ 1074 w 1124"/>
              <a:gd name="T25" fmla="*/ 613 h 1509"/>
              <a:gd name="T26" fmla="*/ 941 w 1124"/>
              <a:gd name="T27" fmla="*/ 589 h 1509"/>
              <a:gd name="T28" fmla="*/ 954 w 1124"/>
              <a:gd name="T29" fmla="*/ 633 h 1509"/>
              <a:gd name="T30" fmla="*/ 1119 w 1124"/>
              <a:gd name="T31" fmla="*/ 693 h 1509"/>
              <a:gd name="T32" fmla="*/ 930 w 1124"/>
              <a:gd name="T33" fmla="*/ 706 h 1509"/>
              <a:gd name="T34" fmla="*/ 1108 w 1124"/>
              <a:gd name="T35" fmla="*/ 825 h 1509"/>
              <a:gd name="T36" fmla="*/ 1099 w 1124"/>
              <a:gd name="T37" fmla="*/ 780 h 1509"/>
              <a:gd name="T38" fmla="*/ 937 w 1124"/>
              <a:gd name="T39" fmla="*/ 821 h 1509"/>
              <a:gd name="T40" fmla="*/ 199 w 1124"/>
              <a:gd name="T41" fmla="*/ 512 h 1509"/>
              <a:gd name="T42" fmla="*/ 156 w 1124"/>
              <a:gd name="T43" fmla="*/ 497 h 1509"/>
              <a:gd name="T44" fmla="*/ 30 w 1124"/>
              <a:gd name="T45" fmla="*/ 684 h 1509"/>
              <a:gd name="T46" fmla="*/ 15 w 1124"/>
              <a:gd name="T47" fmla="*/ 726 h 1509"/>
              <a:gd name="T48" fmla="*/ 193 w 1124"/>
              <a:gd name="T49" fmla="*/ 693 h 1509"/>
              <a:gd name="T50" fmla="*/ 963 w 1124"/>
              <a:gd name="T51" fmla="*/ 901 h 1509"/>
              <a:gd name="T52" fmla="*/ 939 w 1124"/>
              <a:gd name="T53" fmla="*/ 1022 h 1509"/>
              <a:gd name="T54" fmla="*/ 1054 w 1124"/>
              <a:gd name="T55" fmla="*/ 1069 h 1509"/>
              <a:gd name="T56" fmla="*/ 1123 w 1124"/>
              <a:gd name="T57" fmla="*/ 966 h 1509"/>
              <a:gd name="T58" fmla="*/ 1025 w 1124"/>
              <a:gd name="T59" fmla="*/ 877 h 1509"/>
              <a:gd name="T60" fmla="*/ 976 w 1124"/>
              <a:gd name="T61" fmla="*/ 988 h 1509"/>
              <a:gd name="T62" fmla="*/ 1075 w 1124"/>
              <a:gd name="T63" fmla="*/ 993 h 1509"/>
              <a:gd name="T64" fmla="*/ 238 w 1124"/>
              <a:gd name="T65" fmla="*/ 1415 h 1509"/>
              <a:gd name="T66" fmla="*/ 238 w 1124"/>
              <a:gd name="T67" fmla="*/ 1508 h 1509"/>
              <a:gd name="T68" fmla="*/ 435 w 1124"/>
              <a:gd name="T69" fmla="*/ 1434 h 1509"/>
              <a:gd name="T70" fmla="*/ 858 w 1124"/>
              <a:gd name="T71" fmla="*/ 1054 h 1509"/>
              <a:gd name="T72" fmla="*/ 897 w 1124"/>
              <a:gd name="T73" fmla="*/ 555 h 1509"/>
              <a:gd name="T74" fmla="*/ 320 w 1124"/>
              <a:gd name="T75" fmla="*/ 489 h 1509"/>
              <a:gd name="T76" fmla="*/ 223 w 1124"/>
              <a:gd name="T77" fmla="*/ 574 h 1509"/>
              <a:gd name="T78" fmla="*/ 282 w 1124"/>
              <a:gd name="T79" fmla="*/ 1064 h 1509"/>
              <a:gd name="T80" fmla="*/ 687 w 1124"/>
              <a:gd name="T81" fmla="*/ 1450 h 1509"/>
              <a:gd name="T82" fmla="*/ 909 w 1124"/>
              <a:gd name="T83" fmla="*/ 1501 h 1509"/>
              <a:gd name="T84" fmla="*/ 882 w 1124"/>
              <a:gd name="T85" fmla="*/ 1414 h 1509"/>
              <a:gd name="T86" fmla="*/ 10 w 1124"/>
              <a:gd name="T87" fmla="*/ 817 h 1509"/>
              <a:gd name="T88" fmla="*/ 198 w 1124"/>
              <a:gd name="T89" fmla="*/ 803 h 1509"/>
              <a:gd name="T90" fmla="*/ 268 w 1124"/>
              <a:gd name="T91" fmla="*/ 1128 h 1509"/>
              <a:gd name="T92" fmla="*/ 295 w 1124"/>
              <a:gd name="T93" fmla="*/ 1363 h 1509"/>
              <a:gd name="T94" fmla="*/ 382 w 1124"/>
              <a:gd name="T95" fmla="*/ 1141 h 1509"/>
              <a:gd name="T96" fmla="*/ 35 w 1124"/>
              <a:gd name="T97" fmla="*/ 900 h 1509"/>
              <a:gd name="T98" fmla="*/ 12 w 1124"/>
              <a:gd name="T99" fmla="*/ 1021 h 1509"/>
              <a:gd name="T100" fmla="*/ 126 w 1124"/>
              <a:gd name="T101" fmla="*/ 1067 h 1509"/>
              <a:gd name="T102" fmla="*/ 195 w 1124"/>
              <a:gd name="T103" fmla="*/ 964 h 1509"/>
              <a:gd name="T104" fmla="*/ 97 w 1124"/>
              <a:gd name="T105" fmla="*/ 877 h 1509"/>
              <a:gd name="T106" fmla="*/ 52 w 1124"/>
              <a:gd name="T107" fmla="*/ 988 h 1509"/>
              <a:gd name="T108" fmla="*/ 151 w 1124"/>
              <a:gd name="T109" fmla="*/ 993 h 1509"/>
              <a:gd name="T110" fmla="*/ 772 w 1124"/>
              <a:gd name="T111" fmla="*/ 1121 h 1509"/>
              <a:gd name="T112" fmla="*/ 763 w 1124"/>
              <a:gd name="T113" fmla="*/ 1360 h 1509"/>
              <a:gd name="T114" fmla="*/ 876 w 1124"/>
              <a:gd name="T115" fmla="*/ 1159 h 1509"/>
              <a:gd name="T116" fmla="*/ 192 w 1124"/>
              <a:gd name="T117" fmla="*/ 626 h 1509"/>
              <a:gd name="T118" fmla="*/ 78 w 1124"/>
              <a:gd name="T119" fmla="*/ 586 h 1509"/>
              <a:gd name="T120" fmla="*/ 68 w 1124"/>
              <a:gd name="T121" fmla="*/ 631 h 1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24" h="1509">
                <a:moveTo>
                  <a:pt x="344" y="439"/>
                </a:moveTo>
                <a:lnTo>
                  <a:pt x="781" y="439"/>
                </a:lnTo>
                <a:lnTo>
                  <a:pt x="781" y="439"/>
                </a:lnTo>
                <a:lnTo>
                  <a:pt x="790" y="437"/>
                </a:lnTo>
                <a:lnTo>
                  <a:pt x="800" y="434"/>
                </a:lnTo>
                <a:lnTo>
                  <a:pt x="808" y="430"/>
                </a:lnTo>
                <a:lnTo>
                  <a:pt x="815" y="424"/>
                </a:lnTo>
                <a:lnTo>
                  <a:pt x="821" y="416"/>
                </a:lnTo>
                <a:lnTo>
                  <a:pt x="825" y="408"/>
                </a:lnTo>
                <a:lnTo>
                  <a:pt x="828" y="400"/>
                </a:lnTo>
                <a:lnTo>
                  <a:pt x="829" y="389"/>
                </a:lnTo>
                <a:lnTo>
                  <a:pt x="829" y="48"/>
                </a:lnTo>
                <a:lnTo>
                  <a:pt x="829" y="48"/>
                </a:lnTo>
                <a:lnTo>
                  <a:pt x="828" y="39"/>
                </a:lnTo>
                <a:lnTo>
                  <a:pt x="825" y="29"/>
                </a:lnTo>
                <a:lnTo>
                  <a:pt x="821" y="21"/>
                </a:lnTo>
                <a:lnTo>
                  <a:pt x="815" y="14"/>
                </a:lnTo>
                <a:lnTo>
                  <a:pt x="808" y="8"/>
                </a:lnTo>
                <a:lnTo>
                  <a:pt x="800" y="3"/>
                </a:lnTo>
                <a:lnTo>
                  <a:pt x="790" y="1"/>
                </a:lnTo>
                <a:lnTo>
                  <a:pt x="781" y="0"/>
                </a:lnTo>
                <a:lnTo>
                  <a:pt x="344" y="0"/>
                </a:lnTo>
                <a:lnTo>
                  <a:pt x="344" y="0"/>
                </a:lnTo>
                <a:lnTo>
                  <a:pt x="334" y="1"/>
                </a:lnTo>
                <a:lnTo>
                  <a:pt x="326" y="3"/>
                </a:lnTo>
                <a:lnTo>
                  <a:pt x="317" y="8"/>
                </a:lnTo>
                <a:lnTo>
                  <a:pt x="309" y="14"/>
                </a:lnTo>
                <a:lnTo>
                  <a:pt x="303" y="21"/>
                </a:lnTo>
                <a:lnTo>
                  <a:pt x="300" y="29"/>
                </a:lnTo>
                <a:lnTo>
                  <a:pt x="296" y="39"/>
                </a:lnTo>
                <a:lnTo>
                  <a:pt x="295" y="48"/>
                </a:lnTo>
                <a:lnTo>
                  <a:pt x="295" y="389"/>
                </a:lnTo>
                <a:lnTo>
                  <a:pt x="295" y="389"/>
                </a:lnTo>
                <a:lnTo>
                  <a:pt x="296" y="400"/>
                </a:lnTo>
                <a:lnTo>
                  <a:pt x="300" y="408"/>
                </a:lnTo>
                <a:lnTo>
                  <a:pt x="303" y="416"/>
                </a:lnTo>
                <a:lnTo>
                  <a:pt x="309" y="424"/>
                </a:lnTo>
                <a:lnTo>
                  <a:pt x="317" y="430"/>
                </a:lnTo>
                <a:lnTo>
                  <a:pt x="326" y="434"/>
                </a:lnTo>
                <a:lnTo>
                  <a:pt x="334" y="437"/>
                </a:lnTo>
                <a:lnTo>
                  <a:pt x="344" y="439"/>
                </a:lnTo>
                <a:lnTo>
                  <a:pt x="344" y="439"/>
                </a:lnTo>
                <a:close/>
                <a:moveTo>
                  <a:pt x="443" y="391"/>
                </a:moveTo>
                <a:lnTo>
                  <a:pt x="390" y="391"/>
                </a:lnTo>
                <a:lnTo>
                  <a:pt x="390" y="341"/>
                </a:lnTo>
                <a:lnTo>
                  <a:pt x="443" y="341"/>
                </a:lnTo>
                <a:lnTo>
                  <a:pt x="443" y="391"/>
                </a:lnTo>
                <a:close/>
                <a:moveTo>
                  <a:pt x="442" y="249"/>
                </a:moveTo>
                <a:lnTo>
                  <a:pt x="442" y="249"/>
                </a:lnTo>
                <a:lnTo>
                  <a:pt x="432" y="247"/>
                </a:lnTo>
                <a:lnTo>
                  <a:pt x="422" y="244"/>
                </a:lnTo>
                <a:lnTo>
                  <a:pt x="414" y="239"/>
                </a:lnTo>
                <a:lnTo>
                  <a:pt x="407" y="233"/>
                </a:lnTo>
                <a:lnTo>
                  <a:pt x="400" y="226"/>
                </a:lnTo>
                <a:lnTo>
                  <a:pt x="395" y="218"/>
                </a:lnTo>
                <a:lnTo>
                  <a:pt x="393" y="209"/>
                </a:lnTo>
                <a:lnTo>
                  <a:pt x="392" y="198"/>
                </a:lnTo>
                <a:lnTo>
                  <a:pt x="392" y="198"/>
                </a:lnTo>
                <a:lnTo>
                  <a:pt x="393" y="189"/>
                </a:lnTo>
                <a:lnTo>
                  <a:pt x="395" y="179"/>
                </a:lnTo>
                <a:lnTo>
                  <a:pt x="400" y="170"/>
                </a:lnTo>
                <a:lnTo>
                  <a:pt x="407" y="163"/>
                </a:lnTo>
                <a:lnTo>
                  <a:pt x="414" y="157"/>
                </a:lnTo>
                <a:lnTo>
                  <a:pt x="422" y="152"/>
                </a:lnTo>
                <a:lnTo>
                  <a:pt x="432" y="148"/>
                </a:lnTo>
                <a:lnTo>
                  <a:pt x="442" y="148"/>
                </a:lnTo>
                <a:lnTo>
                  <a:pt x="442" y="148"/>
                </a:lnTo>
                <a:lnTo>
                  <a:pt x="452" y="148"/>
                </a:lnTo>
                <a:lnTo>
                  <a:pt x="461" y="152"/>
                </a:lnTo>
                <a:lnTo>
                  <a:pt x="469" y="157"/>
                </a:lnTo>
                <a:lnTo>
                  <a:pt x="478" y="163"/>
                </a:lnTo>
                <a:lnTo>
                  <a:pt x="484" y="170"/>
                </a:lnTo>
                <a:lnTo>
                  <a:pt x="488" y="179"/>
                </a:lnTo>
                <a:lnTo>
                  <a:pt x="491" y="189"/>
                </a:lnTo>
                <a:lnTo>
                  <a:pt x="492" y="198"/>
                </a:lnTo>
                <a:lnTo>
                  <a:pt x="492" y="198"/>
                </a:lnTo>
                <a:lnTo>
                  <a:pt x="491" y="209"/>
                </a:lnTo>
                <a:lnTo>
                  <a:pt x="488" y="218"/>
                </a:lnTo>
                <a:lnTo>
                  <a:pt x="484" y="226"/>
                </a:lnTo>
                <a:lnTo>
                  <a:pt x="478" y="233"/>
                </a:lnTo>
                <a:lnTo>
                  <a:pt x="469" y="239"/>
                </a:lnTo>
                <a:lnTo>
                  <a:pt x="461" y="244"/>
                </a:lnTo>
                <a:lnTo>
                  <a:pt x="452" y="247"/>
                </a:lnTo>
                <a:lnTo>
                  <a:pt x="442" y="249"/>
                </a:lnTo>
                <a:lnTo>
                  <a:pt x="442" y="249"/>
                </a:lnTo>
                <a:close/>
                <a:moveTo>
                  <a:pt x="540" y="391"/>
                </a:moveTo>
                <a:lnTo>
                  <a:pt x="488" y="391"/>
                </a:lnTo>
                <a:lnTo>
                  <a:pt x="488" y="341"/>
                </a:lnTo>
                <a:lnTo>
                  <a:pt x="540" y="341"/>
                </a:lnTo>
                <a:lnTo>
                  <a:pt x="540" y="391"/>
                </a:lnTo>
                <a:close/>
                <a:moveTo>
                  <a:pt x="636" y="391"/>
                </a:moveTo>
                <a:lnTo>
                  <a:pt x="585" y="391"/>
                </a:lnTo>
                <a:lnTo>
                  <a:pt x="585" y="341"/>
                </a:lnTo>
                <a:lnTo>
                  <a:pt x="636" y="341"/>
                </a:lnTo>
                <a:lnTo>
                  <a:pt x="636" y="391"/>
                </a:lnTo>
                <a:close/>
                <a:moveTo>
                  <a:pt x="736" y="391"/>
                </a:moveTo>
                <a:lnTo>
                  <a:pt x="683" y="391"/>
                </a:lnTo>
                <a:lnTo>
                  <a:pt x="683" y="341"/>
                </a:lnTo>
                <a:lnTo>
                  <a:pt x="736" y="341"/>
                </a:lnTo>
                <a:lnTo>
                  <a:pt x="736" y="391"/>
                </a:lnTo>
                <a:close/>
                <a:moveTo>
                  <a:pt x="685" y="247"/>
                </a:moveTo>
                <a:lnTo>
                  <a:pt x="685" y="247"/>
                </a:lnTo>
                <a:lnTo>
                  <a:pt x="675" y="246"/>
                </a:lnTo>
                <a:lnTo>
                  <a:pt x="665" y="244"/>
                </a:lnTo>
                <a:lnTo>
                  <a:pt x="657" y="239"/>
                </a:lnTo>
                <a:lnTo>
                  <a:pt x="649" y="232"/>
                </a:lnTo>
                <a:lnTo>
                  <a:pt x="643" y="225"/>
                </a:lnTo>
                <a:lnTo>
                  <a:pt x="638" y="217"/>
                </a:lnTo>
                <a:lnTo>
                  <a:pt x="636" y="207"/>
                </a:lnTo>
                <a:lnTo>
                  <a:pt x="634" y="197"/>
                </a:lnTo>
                <a:lnTo>
                  <a:pt x="634" y="197"/>
                </a:lnTo>
                <a:lnTo>
                  <a:pt x="636" y="186"/>
                </a:lnTo>
                <a:lnTo>
                  <a:pt x="638" y="177"/>
                </a:lnTo>
                <a:lnTo>
                  <a:pt x="643" y="168"/>
                </a:lnTo>
                <a:lnTo>
                  <a:pt x="649" y="160"/>
                </a:lnTo>
                <a:lnTo>
                  <a:pt x="657" y="154"/>
                </a:lnTo>
                <a:lnTo>
                  <a:pt x="665" y="150"/>
                </a:lnTo>
                <a:lnTo>
                  <a:pt x="675" y="147"/>
                </a:lnTo>
                <a:lnTo>
                  <a:pt x="685" y="146"/>
                </a:lnTo>
                <a:lnTo>
                  <a:pt x="685" y="146"/>
                </a:lnTo>
                <a:lnTo>
                  <a:pt x="695" y="147"/>
                </a:lnTo>
                <a:lnTo>
                  <a:pt x="704" y="150"/>
                </a:lnTo>
                <a:lnTo>
                  <a:pt x="713" y="154"/>
                </a:lnTo>
                <a:lnTo>
                  <a:pt x="721" y="160"/>
                </a:lnTo>
                <a:lnTo>
                  <a:pt x="726" y="168"/>
                </a:lnTo>
                <a:lnTo>
                  <a:pt x="731" y="177"/>
                </a:lnTo>
                <a:lnTo>
                  <a:pt x="735" y="186"/>
                </a:lnTo>
                <a:lnTo>
                  <a:pt x="736" y="197"/>
                </a:lnTo>
                <a:lnTo>
                  <a:pt x="736" y="197"/>
                </a:lnTo>
                <a:lnTo>
                  <a:pt x="735" y="207"/>
                </a:lnTo>
                <a:lnTo>
                  <a:pt x="731" y="217"/>
                </a:lnTo>
                <a:lnTo>
                  <a:pt x="726" y="225"/>
                </a:lnTo>
                <a:lnTo>
                  <a:pt x="721" y="232"/>
                </a:lnTo>
                <a:lnTo>
                  <a:pt x="713" y="239"/>
                </a:lnTo>
                <a:lnTo>
                  <a:pt x="704" y="244"/>
                </a:lnTo>
                <a:lnTo>
                  <a:pt x="695" y="246"/>
                </a:lnTo>
                <a:lnTo>
                  <a:pt x="685" y="247"/>
                </a:lnTo>
                <a:lnTo>
                  <a:pt x="685" y="247"/>
                </a:lnTo>
                <a:close/>
                <a:moveTo>
                  <a:pt x="781" y="48"/>
                </a:moveTo>
                <a:lnTo>
                  <a:pt x="781" y="98"/>
                </a:lnTo>
                <a:lnTo>
                  <a:pt x="590" y="98"/>
                </a:lnTo>
                <a:lnTo>
                  <a:pt x="590" y="245"/>
                </a:lnTo>
                <a:lnTo>
                  <a:pt x="535" y="245"/>
                </a:lnTo>
                <a:lnTo>
                  <a:pt x="535" y="98"/>
                </a:lnTo>
                <a:lnTo>
                  <a:pt x="342" y="98"/>
                </a:lnTo>
                <a:lnTo>
                  <a:pt x="341" y="48"/>
                </a:lnTo>
                <a:lnTo>
                  <a:pt x="781" y="48"/>
                </a:lnTo>
                <a:close/>
                <a:moveTo>
                  <a:pt x="954" y="535"/>
                </a:moveTo>
                <a:lnTo>
                  <a:pt x="954" y="535"/>
                </a:lnTo>
                <a:lnTo>
                  <a:pt x="960" y="535"/>
                </a:lnTo>
                <a:lnTo>
                  <a:pt x="963" y="534"/>
                </a:lnTo>
                <a:lnTo>
                  <a:pt x="968" y="532"/>
                </a:lnTo>
                <a:lnTo>
                  <a:pt x="972" y="528"/>
                </a:lnTo>
                <a:lnTo>
                  <a:pt x="975" y="525"/>
                </a:lnTo>
                <a:lnTo>
                  <a:pt x="976" y="521"/>
                </a:lnTo>
                <a:lnTo>
                  <a:pt x="979" y="516"/>
                </a:lnTo>
                <a:lnTo>
                  <a:pt x="979" y="512"/>
                </a:lnTo>
                <a:lnTo>
                  <a:pt x="979" y="512"/>
                </a:lnTo>
                <a:lnTo>
                  <a:pt x="979" y="506"/>
                </a:lnTo>
                <a:lnTo>
                  <a:pt x="976" y="502"/>
                </a:lnTo>
                <a:lnTo>
                  <a:pt x="975" y="497"/>
                </a:lnTo>
                <a:lnTo>
                  <a:pt x="972" y="494"/>
                </a:lnTo>
                <a:lnTo>
                  <a:pt x="968" y="490"/>
                </a:lnTo>
                <a:lnTo>
                  <a:pt x="963" y="489"/>
                </a:lnTo>
                <a:lnTo>
                  <a:pt x="960" y="487"/>
                </a:lnTo>
                <a:lnTo>
                  <a:pt x="954" y="487"/>
                </a:lnTo>
                <a:lnTo>
                  <a:pt x="954" y="487"/>
                </a:lnTo>
                <a:lnTo>
                  <a:pt x="949" y="487"/>
                </a:lnTo>
                <a:lnTo>
                  <a:pt x="945" y="489"/>
                </a:lnTo>
                <a:lnTo>
                  <a:pt x="941" y="490"/>
                </a:lnTo>
                <a:lnTo>
                  <a:pt x="937" y="494"/>
                </a:lnTo>
                <a:lnTo>
                  <a:pt x="934" y="497"/>
                </a:lnTo>
                <a:lnTo>
                  <a:pt x="932" y="502"/>
                </a:lnTo>
                <a:lnTo>
                  <a:pt x="930" y="506"/>
                </a:lnTo>
                <a:lnTo>
                  <a:pt x="930" y="512"/>
                </a:lnTo>
                <a:lnTo>
                  <a:pt x="930" y="512"/>
                </a:lnTo>
                <a:lnTo>
                  <a:pt x="930" y="516"/>
                </a:lnTo>
                <a:lnTo>
                  <a:pt x="932" y="521"/>
                </a:lnTo>
                <a:lnTo>
                  <a:pt x="934" y="525"/>
                </a:lnTo>
                <a:lnTo>
                  <a:pt x="937" y="528"/>
                </a:lnTo>
                <a:lnTo>
                  <a:pt x="941" y="532"/>
                </a:lnTo>
                <a:lnTo>
                  <a:pt x="945" y="534"/>
                </a:lnTo>
                <a:lnTo>
                  <a:pt x="949" y="535"/>
                </a:lnTo>
                <a:lnTo>
                  <a:pt x="954" y="535"/>
                </a:lnTo>
                <a:lnTo>
                  <a:pt x="954" y="535"/>
                </a:lnTo>
                <a:close/>
                <a:moveTo>
                  <a:pt x="954" y="633"/>
                </a:moveTo>
                <a:lnTo>
                  <a:pt x="1049" y="633"/>
                </a:lnTo>
                <a:lnTo>
                  <a:pt x="1049" y="633"/>
                </a:lnTo>
                <a:lnTo>
                  <a:pt x="1054" y="632"/>
                </a:lnTo>
                <a:lnTo>
                  <a:pt x="1059" y="631"/>
                </a:lnTo>
                <a:lnTo>
                  <a:pt x="1064" y="628"/>
                </a:lnTo>
                <a:lnTo>
                  <a:pt x="1067" y="626"/>
                </a:lnTo>
                <a:lnTo>
                  <a:pt x="1070" y="622"/>
                </a:lnTo>
                <a:lnTo>
                  <a:pt x="1072" y="618"/>
                </a:lnTo>
                <a:lnTo>
                  <a:pt x="1074" y="613"/>
                </a:lnTo>
                <a:lnTo>
                  <a:pt x="1074" y="608"/>
                </a:lnTo>
                <a:lnTo>
                  <a:pt x="1074" y="608"/>
                </a:lnTo>
                <a:lnTo>
                  <a:pt x="1074" y="604"/>
                </a:lnTo>
                <a:lnTo>
                  <a:pt x="1072" y="599"/>
                </a:lnTo>
                <a:lnTo>
                  <a:pt x="1070" y="595"/>
                </a:lnTo>
                <a:lnTo>
                  <a:pt x="1067" y="592"/>
                </a:lnTo>
                <a:lnTo>
                  <a:pt x="1064" y="589"/>
                </a:lnTo>
                <a:lnTo>
                  <a:pt x="1059" y="588"/>
                </a:lnTo>
                <a:lnTo>
                  <a:pt x="1054" y="587"/>
                </a:lnTo>
                <a:lnTo>
                  <a:pt x="1049" y="586"/>
                </a:lnTo>
                <a:lnTo>
                  <a:pt x="954" y="586"/>
                </a:lnTo>
                <a:lnTo>
                  <a:pt x="954" y="586"/>
                </a:lnTo>
                <a:lnTo>
                  <a:pt x="949" y="587"/>
                </a:lnTo>
                <a:lnTo>
                  <a:pt x="945" y="588"/>
                </a:lnTo>
                <a:lnTo>
                  <a:pt x="941" y="589"/>
                </a:lnTo>
                <a:lnTo>
                  <a:pt x="937" y="592"/>
                </a:lnTo>
                <a:lnTo>
                  <a:pt x="934" y="595"/>
                </a:lnTo>
                <a:lnTo>
                  <a:pt x="932" y="599"/>
                </a:lnTo>
                <a:lnTo>
                  <a:pt x="930" y="604"/>
                </a:lnTo>
                <a:lnTo>
                  <a:pt x="930" y="608"/>
                </a:lnTo>
                <a:lnTo>
                  <a:pt x="930" y="608"/>
                </a:lnTo>
                <a:lnTo>
                  <a:pt x="930" y="613"/>
                </a:lnTo>
                <a:lnTo>
                  <a:pt x="932" y="618"/>
                </a:lnTo>
                <a:lnTo>
                  <a:pt x="934" y="622"/>
                </a:lnTo>
                <a:lnTo>
                  <a:pt x="937" y="626"/>
                </a:lnTo>
                <a:lnTo>
                  <a:pt x="941" y="628"/>
                </a:lnTo>
                <a:lnTo>
                  <a:pt x="945" y="631"/>
                </a:lnTo>
                <a:lnTo>
                  <a:pt x="949" y="632"/>
                </a:lnTo>
                <a:lnTo>
                  <a:pt x="954" y="633"/>
                </a:lnTo>
                <a:lnTo>
                  <a:pt x="954" y="633"/>
                </a:lnTo>
                <a:close/>
                <a:moveTo>
                  <a:pt x="954" y="730"/>
                </a:moveTo>
                <a:lnTo>
                  <a:pt x="1099" y="730"/>
                </a:lnTo>
                <a:lnTo>
                  <a:pt x="1099" y="730"/>
                </a:lnTo>
                <a:lnTo>
                  <a:pt x="1104" y="730"/>
                </a:lnTo>
                <a:lnTo>
                  <a:pt x="1108" y="729"/>
                </a:lnTo>
                <a:lnTo>
                  <a:pt x="1112" y="726"/>
                </a:lnTo>
                <a:lnTo>
                  <a:pt x="1116" y="723"/>
                </a:lnTo>
                <a:lnTo>
                  <a:pt x="1119" y="719"/>
                </a:lnTo>
                <a:lnTo>
                  <a:pt x="1121" y="716"/>
                </a:lnTo>
                <a:lnTo>
                  <a:pt x="1123" y="711"/>
                </a:lnTo>
                <a:lnTo>
                  <a:pt x="1123" y="706"/>
                </a:lnTo>
                <a:lnTo>
                  <a:pt x="1123" y="706"/>
                </a:lnTo>
                <a:lnTo>
                  <a:pt x="1123" y="701"/>
                </a:lnTo>
                <a:lnTo>
                  <a:pt x="1121" y="697"/>
                </a:lnTo>
                <a:lnTo>
                  <a:pt x="1119" y="693"/>
                </a:lnTo>
                <a:lnTo>
                  <a:pt x="1116" y="690"/>
                </a:lnTo>
                <a:lnTo>
                  <a:pt x="1112" y="687"/>
                </a:lnTo>
                <a:lnTo>
                  <a:pt x="1108" y="685"/>
                </a:lnTo>
                <a:lnTo>
                  <a:pt x="1104" y="684"/>
                </a:lnTo>
                <a:lnTo>
                  <a:pt x="1099" y="684"/>
                </a:lnTo>
                <a:lnTo>
                  <a:pt x="954" y="684"/>
                </a:lnTo>
                <a:lnTo>
                  <a:pt x="954" y="684"/>
                </a:lnTo>
                <a:lnTo>
                  <a:pt x="949" y="684"/>
                </a:lnTo>
                <a:lnTo>
                  <a:pt x="945" y="685"/>
                </a:lnTo>
                <a:lnTo>
                  <a:pt x="941" y="687"/>
                </a:lnTo>
                <a:lnTo>
                  <a:pt x="937" y="690"/>
                </a:lnTo>
                <a:lnTo>
                  <a:pt x="934" y="693"/>
                </a:lnTo>
                <a:lnTo>
                  <a:pt x="932" y="697"/>
                </a:lnTo>
                <a:lnTo>
                  <a:pt x="930" y="701"/>
                </a:lnTo>
                <a:lnTo>
                  <a:pt x="930" y="706"/>
                </a:lnTo>
                <a:lnTo>
                  <a:pt x="930" y="706"/>
                </a:lnTo>
                <a:lnTo>
                  <a:pt x="930" y="711"/>
                </a:lnTo>
                <a:lnTo>
                  <a:pt x="932" y="716"/>
                </a:lnTo>
                <a:lnTo>
                  <a:pt x="934" y="719"/>
                </a:lnTo>
                <a:lnTo>
                  <a:pt x="937" y="723"/>
                </a:lnTo>
                <a:lnTo>
                  <a:pt x="941" y="726"/>
                </a:lnTo>
                <a:lnTo>
                  <a:pt x="945" y="729"/>
                </a:lnTo>
                <a:lnTo>
                  <a:pt x="949" y="730"/>
                </a:lnTo>
                <a:lnTo>
                  <a:pt x="954" y="730"/>
                </a:lnTo>
                <a:lnTo>
                  <a:pt x="954" y="730"/>
                </a:lnTo>
                <a:close/>
                <a:moveTo>
                  <a:pt x="954" y="828"/>
                </a:moveTo>
                <a:lnTo>
                  <a:pt x="1099" y="828"/>
                </a:lnTo>
                <a:lnTo>
                  <a:pt x="1099" y="828"/>
                </a:lnTo>
                <a:lnTo>
                  <a:pt x="1104" y="828"/>
                </a:lnTo>
                <a:lnTo>
                  <a:pt x="1108" y="825"/>
                </a:lnTo>
                <a:lnTo>
                  <a:pt x="1112" y="823"/>
                </a:lnTo>
                <a:lnTo>
                  <a:pt x="1116" y="821"/>
                </a:lnTo>
                <a:lnTo>
                  <a:pt x="1119" y="817"/>
                </a:lnTo>
                <a:lnTo>
                  <a:pt x="1121" y="812"/>
                </a:lnTo>
                <a:lnTo>
                  <a:pt x="1123" y="808"/>
                </a:lnTo>
                <a:lnTo>
                  <a:pt x="1123" y="803"/>
                </a:lnTo>
                <a:lnTo>
                  <a:pt x="1123" y="803"/>
                </a:lnTo>
                <a:lnTo>
                  <a:pt x="1123" y="798"/>
                </a:lnTo>
                <a:lnTo>
                  <a:pt x="1121" y="795"/>
                </a:lnTo>
                <a:lnTo>
                  <a:pt x="1119" y="790"/>
                </a:lnTo>
                <a:lnTo>
                  <a:pt x="1116" y="788"/>
                </a:lnTo>
                <a:lnTo>
                  <a:pt x="1112" y="784"/>
                </a:lnTo>
                <a:lnTo>
                  <a:pt x="1108" y="783"/>
                </a:lnTo>
                <a:lnTo>
                  <a:pt x="1104" y="782"/>
                </a:lnTo>
                <a:lnTo>
                  <a:pt x="1099" y="780"/>
                </a:lnTo>
                <a:lnTo>
                  <a:pt x="954" y="780"/>
                </a:lnTo>
                <a:lnTo>
                  <a:pt x="954" y="780"/>
                </a:lnTo>
                <a:lnTo>
                  <a:pt x="949" y="782"/>
                </a:lnTo>
                <a:lnTo>
                  <a:pt x="945" y="783"/>
                </a:lnTo>
                <a:lnTo>
                  <a:pt x="941" y="784"/>
                </a:lnTo>
                <a:lnTo>
                  <a:pt x="937" y="788"/>
                </a:lnTo>
                <a:lnTo>
                  <a:pt x="934" y="790"/>
                </a:lnTo>
                <a:lnTo>
                  <a:pt x="932" y="795"/>
                </a:lnTo>
                <a:lnTo>
                  <a:pt x="930" y="798"/>
                </a:lnTo>
                <a:lnTo>
                  <a:pt x="930" y="803"/>
                </a:lnTo>
                <a:lnTo>
                  <a:pt x="930" y="803"/>
                </a:lnTo>
                <a:lnTo>
                  <a:pt x="930" y="808"/>
                </a:lnTo>
                <a:lnTo>
                  <a:pt x="932" y="812"/>
                </a:lnTo>
                <a:lnTo>
                  <a:pt x="934" y="817"/>
                </a:lnTo>
                <a:lnTo>
                  <a:pt x="937" y="821"/>
                </a:lnTo>
                <a:lnTo>
                  <a:pt x="941" y="823"/>
                </a:lnTo>
                <a:lnTo>
                  <a:pt x="945" y="825"/>
                </a:lnTo>
                <a:lnTo>
                  <a:pt x="949" y="828"/>
                </a:lnTo>
                <a:lnTo>
                  <a:pt x="954" y="828"/>
                </a:lnTo>
                <a:lnTo>
                  <a:pt x="954" y="828"/>
                </a:lnTo>
                <a:close/>
                <a:moveTo>
                  <a:pt x="176" y="535"/>
                </a:moveTo>
                <a:lnTo>
                  <a:pt x="176" y="535"/>
                </a:lnTo>
                <a:lnTo>
                  <a:pt x="180" y="535"/>
                </a:lnTo>
                <a:lnTo>
                  <a:pt x="185" y="534"/>
                </a:lnTo>
                <a:lnTo>
                  <a:pt x="189" y="532"/>
                </a:lnTo>
                <a:lnTo>
                  <a:pt x="192" y="528"/>
                </a:lnTo>
                <a:lnTo>
                  <a:pt x="196" y="525"/>
                </a:lnTo>
                <a:lnTo>
                  <a:pt x="198" y="521"/>
                </a:lnTo>
                <a:lnTo>
                  <a:pt x="199" y="516"/>
                </a:lnTo>
                <a:lnTo>
                  <a:pt x="199" y="512"/>
                </a:lnTo>
                <a:lnTo>
                  <a:pt x="199" y="512"/>
                </a:lnTo>
                <a:lnTo>
                  <a:pt x="199" y="506"/>
                </a:lnTo>
                <a:lnTo>
                  <a:pt x="198" y="502"/>
                </a:lnTo>
                <a:lnTo>
                  <a:pt x="196" y="497"/>
                </a:lnTo>
                <a:lnTo>
                  <a:pt x="192" y="494"/>
                </a:lnTo>
                <a:lnTo>
                  <a:pt x="189" y="490"/>
                </a:lnTo>
                <a:lnTo>
                  <a:pt x="185" y="489"/>
                </a:lnTo>
                <a:lnTo>
                  <a:pt x="180" y="487"/>
                </a:lnTo>
                <a:lnTo>
                  <a:pt x="176" y="487"/>
                </a:lnTo>
                <a:lnTo>
                  <a:pt x="176" y="487"/>
                </a:lnTo>
                <a:lnTo>
                  <a:pt x="171" y="487"/>
                </a:lnTo>
                <a:lnTo>
                  <a:pt x="166" y="489"/>
                </a:lnTo>
                <a:lnTo>
                  <a:pt x="162" y="490"/>
                </a:lnTo>
                <a:lnTo>
                  <a:pt x="158" y="494"/>
                </a:lnTo>
                <a:lnTo>
                  <a:pt x="156" y="497"/>
                </a:lnTo>
                <a:lnTo>
                  <a:pt x="153" y="502"/>
                </a:lnTo>
                <a:lnTo>
                  <a:pt x="152" y="506"/>
                </a:lnTo>
                <a:lnTo>
                  <a:pt x="151" y="512"/>
                </a:lnTo>
                <a:lnTo>
                  <a:pt x="151" y="512"/>
                </a:lnTo>
                <a:lnTo>
                  <a:pt x="152" y="516"/>
                </a:lnTo>
                <a:lnTo>
                  <a:pt x="153" y="521"/>
                </a:lnTo>
                <a:lnTo>
                  <a:pt x="156" y="525"/>
                </a:lnTo>
                <a:lnTo>
                  <a:pt x="158" y="528"/>
                </a:lnTo>
                <a:lnTo>
                  <a:pt x="162" y="532"/>
                </a:lnTo>
                <a:lnTo>
                  <a:pt x="166" y="534"/>
                </a:lnTo>
                <a:lnTo>
                  <a:pt x="171" y="535"/>
                </a:lnTo>
                <a:lnTo>
                  <a:pt x="176" y="535"/>
                </a:lnTo>
                <a:lnTo>
                  <a:pt x="176" y="535"/>
                </a:lnTo>
                <a:close/>
                <a:moveTo>
                  <a:pt x="173" y="684"/>
                </a:moveTo>
                <a:lnTo>
                  <a:pt x="30" y="684"/>
                </a:lnTo>
                <a:lnTo>
                  <a:pt x="30" y="684"/>
                </a:lnTo>
                <a:lnTo>
                  <a:pt x="25" y="684"/>
                </a:lnTo>
                <a:lnTo>
                  <a:pt x="20" y="685"/>
                </a:lnTo>
                <a:lnTo>
                  <a:pt x="15" y="687"/>
                </a:lnTo>
                <a:lnTo>
                  <a:pt x="12" y="690"/>
                </a:lnTo>
                <a:lnTo>
                  <a:pt x="10" y="693"/>
                </a:lnTo>
                <a:lnTo>
                  <a:pt x="7" y="697"/>
                </a:lnTo>
                <a:lnTo>
                  <a:pt x="6" y="701"/>
                </a:lnTo>
                <a:lnTo>
                  <a:pt x="5" y="706"/>
                </a:lnTo>
                <a:lnTo>
                  <a:pt x="5" y="706"/>
                </a:lnTo>
                <a:lnTo>
                  <a:pt x="6" y="711"/>
                </a:lnTo>
                <a:lnTo>
                  <a:pt x="7" y="716"/>
                </a:lnTo>
                <a:lnTo>
                  <a:pt x="10" y="719"/>
                </a:lnTo>
                <a:lnTo>
                  <a:pt x="12" y="723"/>
                </a:lnTo>
                <a:lnTo>
                  <a:pt x="15" y="726"/>
                </a:lnTo>
                <a:lnTo>
                  <a:pt x="20" y="729"/>
                </a:lnTo>
                <a:lnTo>
                  <a:pt x="25" y="730"/>
                </a:lnTo>
                <a:lnTo>
                  <a:pt x="30" y="730"/>
                </a:lnTo>
                <a:lnTo>
                  <a:pt x="173" y="730"/>
                </a:lnTo>
                <a:lnTo>
                  <a:pt x="173" y="730"/>
                </a:lnTo>
                <a:lnTo>
                  <a:pt x="177" y="729"/>
                </a:lnTo>
                <a:lnTo>
                  <a:pt x="185" y="723"/>
                </a:lnTo>
                <a:lnTo>
                  <a:pt x="190" y="719"/>
                </a:lnTo>
                <a:lnTo>
                  <a:pt x="195" y="716"/>
                </a:lnTo>
                <a:lnTo>
                  <a:pt x="197" y="711"/>
                </a:lnTo>
                <a:lnTo>
                  <a:pt x="198" y="706"/>
                </a:lnTo>
                <a:lnTo>
                  <a:pt x="198" y="706"/>
                </a:lnTo>
                <a:lnTo>
                  <a:pt x="197" y="701"/>
                </a:lnTo>
                <a:lnTo>
                  <a:pt x="196" y="697"/>
                </a:lnTo>
                <a:lnTo>
                  <a:pt x="193" y="693"/>
                </a:lnTo>
                <a:lnTo>
                  <a:pt x="191" y="690"/>
                </a:lnTo>
                <a:lnTo>
                  <a:pt x="188" y="687"/>
                </a:lnTo>
                <a:lnTo>
                  <a:pt x="183" y="685"/>
                </a:lnTo>
                <a:lnTo>
                  <a:pt x="178" y="684"/>
                </a:lnTo>
                <a:lnTo>
                  <a:pt x="173" y="684"/>
                </a:lnTo>
                <a:lnTo>
                  <a:pt x="173" y="684"/>
                </a:lnTo>
                <a:close/>
                <a:moveTo>
                  <a:pt x="1025" y="877"/>
                </a:moveTo>
                <a:lnTo>
                  <a:pt x="1025" y="877"/>
                </a:lnTo>
                <a:lnTo>
                  <a:pt x="1015" y="878"/>
                </a:lnTo>
                <a:lnTo>
                  <a:pt x="1006" y="880"/>
                </a:lnTo>
                <a:lnTo>
                  <a:pt x="996" y="882"/>
                </a:lnTo>
                <a:lnTo>
                  <a:pt x="987" y="885"/>
                </a:lnTo>
                <a:lnTo>
                  <a:pt x="979" y="890"/>
                </a:lnTo>
                <a:lnTo>
                  <a:pt x="970" y="895"/>
                </a:lnTo>
                <a:lnTo>
                  <a:pt x="963" y="901"/>
                </a:lnTo>
                <a:lnTo>
                  <a:pt x="956" y="907"/>
                </a:lnTo>
                <a:lnTo>
                  <a:pt x="949" y="914"/>
                </a:lnTo>
                <a:lnTo>
                  <a:pt x="943" y="921"/>
                </a:lnTo>
                <a:lnTo>
                  <a:pt x="939" y="929"/>
                </a:lnTo>
                <a:lnTo>
                  <a:pt x="935" y="937"/>
                </a:lnTo>
                <a:lnTo>
                  <a:pt x="932" y="947"/>
                </a:lnTo>
                <a:lnTo>
                  <a:pt x="929" y="956"/>
                </a:lnTo>
                <a:lnTo>
                  <a:pt x="928" y="966"/>
                </a:lnTo>
                <a:lnTo>
                  <a:pt x="927" y="976"/>
                </a:lnTo>
                <a:lnTo>
                  <a:pt x="927" y="976"/>
                </a:lnTo>
                <a:lnTo>
                  <a:pt x="928" y="986"/>
                </a:lnTo>
                <a:lnTo>
                  <a:pt x="929" y="996"/>
                </a:lnTo>
                <a:lnTo>
                  <a:pt x="932" y="1005"/>
                </a:lnTo>
                <a:lnTo>
                  <a:pt x="935" y="1014"/>
                </a:lnTo>
                <a:lnTo>
                  <a:pt x="939" y="1022"/>
                </a:lnTo>
                <a:lnTo>
                  <a:pt x="943" y="1030"/>
                </a:lnTo>
                <a:lnTo>
                  <a:pt x="949" y="1039"/>
                </a:lnTo>
                <a:lnTo>
                  <a:pt x="956" y="1046"/>
                </a:lnTo>
                <a:lnTo>
                  <a:pt x="963" y="1052"/>
                </a:lnTo>
                <a:lnTo>
                  <a:pt x="970" y="1058"/>
                </a:lnTo>
                <a:lnTo>
                  <a:pt x="979" y="1062"/>
                </a:lnTo>
                <a:lnTo>
                  <a:pt x="987" y="1066"/>
                </a:lnTo>
                <a:lnTo>
                  <a:pt x="996" y="1069"/>
                </a:lnTo>
                <a:lnTo>
                  <a:pt x="1006" y="1072"/>
                </a:lnTo>
                <a:lnTo>
                  <a:pt x="1015" y="1074"/>
                </a:lnTo>
                <a:lnTo>
                  <a:pt x="1025" y="1074"/>
                </a:lnTo>
                <a:lnTo>
                  <a:pt x="1025" y="1074"/>
                </a:lnTo>
                <a:lnTo>
                  <a:pt x="1035" y="1074"/>
                </a:lnTo>
                <a:lnTo>
                  <a:pt x="1045" y="1072"/>
                </a:lnTo>
                <a:lnTo>
                  <a:pt x="1054" y="1069"/>
                </a:lnTo>
                <a:lnTo>
                  <a:pt x="1064" y="1066"/>
                </a:lnTo>
                <a:lnTo>
                  <a:pt x="1072" y="1062"/>
                </a:lnTo>
                <a:lnTo>
                  <a:pt x="1080" y="1058"/>
                </a:lnTo>
                <a:lnTo>
                  <a:pt x="1087" y="1052"/>
                </a:lnTo>
                <a:lnTo>
                  <a:pt x="1094" y="1046"/>
                </a:lnTo>
                <a:lnTo>
                  <a:pt x="1101" y="1039"/>
                </a:lnTo>
                <a:lnTo>
                  <a:pt x="1106" y="1030"/>
                </a:lnTo>
                <a:lnTo>
                  <a:pt x="1112" y="1022"/>
                </a:lnTo>
                <a:lnTo>
                  <a:pt x="1116" y="1014"/>
                </a:lnTo>
                <a:lnTo>
                  <a:pt x="1119" y="1005"/>
                </a:lnTo>
                <a:lnTo>
                  <a:pt x="1121" y="996"/>
                </a:lnTo>
                <a:lnTo>
                  <a:pt x="1123" y="986"/>
                </a:lnTo>
                <a:lnTo>
                  <a:pt x="1124" y="976"/>
                </a:lnTo>
                <a:lnTo>
                  <a:pt x="1124" y="976"/>
                </a:lnTo>
                <a:lnTo>
                  <a:pt x="1123" y="966"/>
                </a:lnTo>
                <a:lnTo>
                  <a:pt x="1121" y="956"/>
                </a:lnTo>
                <a:lnTo>
                  <a:pt x="1119" y="947"/>
                </a:lnTo>
                <a:lnTo>
                  <a:pt x="1116" y="937"/>
                </a:lnTo>
                <a:lnTo>
                  <a:pt x="1112" y="929"/>
                </a:lnTo>
                <a:lnTo>
                  <a:pt x="1106" y="921"/>
                </a:lnTo>
                <a:lnTo>
                  <a:pt x="1101" y="914"/>
                </a:lnTo>
                <a:lnTo>
                  <a:pt x="1094" y="907"/>
                </a:lnTo>
                <a:lnTo>
                  <a:pt x="1087" y="901"/>
                </a:lnTo>
                <a:lnTo>
                  <a:pt x="1080" y="895"/>
                </a:lnTo>
                <a:lnTo>
                  <a:pt x="1072" y="890"/>
                </a:lnTo>
                <a:lnTo>
                  <a:pt x="1064" y="885"/>
                </a:lnTo>
                <a:lnTo>
                  <a:pt x="1054" y="882"/>
                </a:lnTo>
                <a:lnTo>
                  <a:pt x="1045" y="880"/>
                </a:lnTo>
                <a:lnTo>
                  <a:pt x="1035" y="878"/>
                </a:lnTo>
                <a:lnTo>
                  <a:pt x="1025" y="877"/>
                </a:lnTo>
                <a:lnTo>
                  <a:pt x="1025" y="877"/>
                </a:lnTo>
                <a:close/>
                <a:moveTo>
                  <a:pt x="1052" y="1022"/>
                </a:moveTo>
                <a:lnTo>
                  <a:pt x="999" y="1022"/>
                </a:lnTo>
                <a:lnTo>
                  <a:pt x="999" y="1022"/>
                </a:lnTo>
                <a:lnTo>
                  <a:pt x="994" y="1022"/>
                </a:lnTo>
                <a:lnTo>
                  <a:pt x="989" y="1020"/>
                </a:lnTo>
                <a:lnTo>
                  <a:pt x="986" y="1019"/>
                </a:lnTo>
                <a:lnTo>
                  <a:pt x="982" y="1015"/>
                </a:lnTo>
                <a:lnTo>
                  <a:pt x="979" y="1012"/>
                </a:lnTo>
                <a:lnTo>
                  <a:pt x="976" y="1007"/>
                </a:lnTo>
                <a:lnTo>
                  <a:pt x="975" y="1003"/>
                </a:lnTo>
                <a:lnTo>
                  <a:pt x="975" y="997"/>
                </a:lnTo>
                <a:lnTo>
                  <a:pt x="975" y="997"/>
                </a:lnTo>
                <a:lnTo>
                  <a:pt x="975" y="993"/>
                </a:lnTo>
                <a:lnTo>
                  <a:pt x="976" y="988"/>
                </a:lnTo>
                <a:lnTo>
                  <a:pt x="979" y="985"/>
                </a:lnTo>
                <a:lnTo>
                  <a:pt x="982" y="981"/>
                </a:lnTo>
                <a:lnTo>
                  <a:pt x="986" y="977"/>
                </a:lnTo>
                <a:lnTo>
                  <a:pt x="989" y="975"/>
                </a:lnTo>
                <a:lnTo>
                  <a:pt x="994" y="974"/>
                </a:lnTo>
                <a:lnTo>
                  <a:pt x="999" y="974"/>
                </a:lnTo>
                <a:lnTo>
                  <a:pt x="1052" y="974"/>
                </a:lnTo>
                <a:lnTo>
                  <a:pt x="1052" y="974"/>
                </a:lnTo>
                <a:lnTo>
                  <a:pt x="1057" y="974"/>
                </a:lnTo>
                <a:lnTo>
                  <a:pt x="1061" y="975"/>
                </a:lnTo>
                <a:lnTo>
                  <a:pt x="1066" y="977"/>
                </a:lnTo>
                <a:lnTo>
                  <a:pt x="1070" y="981"/>
                </a:lnTo>
                <a:lnTo>
                  <a:pt x="1072" y="985"/>
                </a:lnTo>
                <a:lnTo>
                  <a:pt x="1074" y="988"/>
                </a:lnTo>
                <a:lnTo>
                  <a:pt x="1075" y="993"/>
                </a:lnTo>
                <a:lnTo>
                  <a:pt x="1077" y="997"/>
                </a:lnTo>
                <a:lnTo>
                  <a:pt x="1077" y="997"/>
                </a:lnTo>
                <a:lnTo>
                  <a:pt x="1075" y="1003"/>
                </a:lnTo>
                <a:lnTo>
                  <a:pt x="1074" y="1007"/>
                </a:lnTo>
                <a:lnTo>
                  <a:pt x="1072" y="1012"/>
                </a:lnTo>
                <a:lnTo>
                  <a:pt x="1070" y="1015"/>
                </a:lnTo>
                <a:lnTo>
                  <a:pt x="1066" y="1019"/>
                </a:lnTo>
                <a:lnTo>
                  <a:pt x="1061" y="1020"/>
                </a:lnTo>
                <a:lnTo>
                  <a:pt x="1057" y="1022"/>
                </a:lnTo>
                <a:lnTo>
                  <a:pt x="1052" y="1022"/>
                </a:lnTo>
                <a:lnTo>
                  <a:pt x="1052" y="1022"/>
                </a:lnTo>
                <a:close/>
                <a:moveTo>
                  <a:pt x="395" y="1414"/>
                </a:moveTo>
                <a:lnTo>
                  <a:pt x="249" y="1414"/>
                </a:lnTo>
                <a:lnTo>
                  <a:pt x="249" y="1414"/>
                </a:lnTo>
                <a:lnTo>
                  <a:pt x="238" y="1415"/>
                </a:lnTo>
                <a:lnTo>
                  <a:pt x="230" y="1417"/>
                </a:lnTo>
                <a:lnTo>
                  <a:pt x="222" y="1422"/>
                </a:lnTo>
                <a:lnTo>
                  <a:pt x="215" y="1427"/>
                </a:lnTo>
                <a:lnTo>
                  <a:pt x="209" y="1434"/>
                </a:lnTo>
                <a:lnTo>
                  <a:pt x="204" y="1442"/>
                </a:lnTo>
                <a:lnTo>
                  <a:pt x="201" y="1450"/>
                </a:lnTo>
                <a:lnTo>
                  <a:pt x="199" y="1461"/>
                </a:lnTo>
                <a:lnTo>
                  <a:pt x="199" y="1461"/>
                </a:lnTo>
                <a:lnTo>
                  <a:pt x="201" y="1470"/>
                </a:lnTo>
                <a:lnTo>
                  <a:pt x="204" y="1480"/>
                </a:lnTo>
                <a:lnTo>
                  <a:pt x="209" y="1488"/>
                </a:lnTo>
                <a:lnTo>
                  <a:pt x="215" y="1495"/>
                </a:lnTo>
                <a:lnTo>
                  <a:pt x="222" y="1501"/>
                </a:lnTo>
                <a:lnTo>
                  <a:pt x="230" y="1506"/>
                </a:lnTo>
                <a:lnTo>
                  <a:pt x="238" y="1508"/>
                </a:lnTo>
                <a:lnTo>
                  <a:pt x="249" y="1509"/>
                </a:lnTo>
                <a:lnTo>
                  <a:pt x="395" y="1509"/>
                </a:lnTo>
                <a:lnTo>
                  <a:pt x="395" y="1509"/>
                </a:lnTo>
                <a:lnTo>
                  <a:pt x="405" y="1508"/>
                </a:lnTo>
                <a:lnTo>
                  <a:pt x="414" y="1506"/>
                </a:lnTo>
                <a:lnTo>
                  <a:pt x="422" y="1501"/>
                </a:lnTo>
                <a:lnTo>
                  <a:pt x="429" y="1495"/>
                </a:lnTo>
                <a:lnTo>
                  <a:pt x="435" y="1488"/>
                </a:lnTo>
                <a:lnTo>
                  <a:pt x="440" y="1480"/>
                </a:lnTo>
                <a:lnTo>
                  <a:pt x="442" y="1470"/>
                </a:lnTo>
                <a:lnTo>
                  <a:pt x="443" y="1461"/>
                </a:lnTo>
                <a:lnTo>
                  <a:pt x="443" y="1461"/>
                </a:lnTo>
                <a:lnTo>
                  <a:pt x="442" y="1450"/>
                </a:lnTo>
                <a:lnTo>
                  <a:pt x="440" y="1442"/>
                </a:lnTo>
                <a:lnTo>
                  <a:pt x="435" y="1434"/>
                </a:lnTo>
                <a:lnTo>
                  <a:pt x="429" y="1427"/>
                </a:lnTo>
                <a:lnTo>
                  <a:pt x="422" y="1422"/>
                </a:lnTo>
                <a:lnTo>
                  <a:pt x="414" y="1417"/>
                </a:lnTo>
                <a:lnTo>
                  <a:pt x="405" y="1415"/>
                </a:lnTo>
                <a:lnTo>
                  <a:pt x="395" y="1414"/>
                </a:lnTo>
                <a:lnTo>
                  <a:pt x="395" y="1414"/>
                </a:lnTo>
                <a:close/>
                <a:moveTo>
                  <a:pt x="320" y="1071"/>
                </a:moveTo>
                <a:lnTo>
                  <a:pt x="804" y="1071"/>
                </a:lnTo>
                <a:lnTo>
                  <a:pt x="804" y="1071"/>
                </a:lnTo>
                <a:lnTo>
                  <a:pt x="815" y="1071"/>
                </a:lnTo>
                <a:lnTo>
                  <a:pt x="824" y="1069"/>
                </a:lnTo>
                <a:lnTo>
                  <a:pt x="834" y="1067"/>
                </a:lnTo>
                <a:lnTo>
                  <a:pt x="842" y="1064"/>
                </a:lnTo>
                <a:lnTo>
                  <a:pt x="851" y="1059"/>
                </a:lnTo>
                <a:lnTo>
                  <a:pt x="858" y="1054"/>
                </a:lnTo>
                <a:lnTo>
                  <a:pt x="867" y="1049"/>
                </a:lnTo>
                <a:lnTo>
                  <a:pt x="874" y="1042"/>
                </a:lnTo>
                <a:lnTo>
                  <a:pt x="880" y="1035"/>
                </a:lnTo>
                <a:lnTo>
                  <a:pt x="886" y="1028"/>
                </a:lnTo>
                <a:lnTo>
                  <a:pt x="890" y="1020"/>
                </a:lnTo>
                <a:lnTo>
                  <a:pt x="894" y="1012"/>
                </a:lnTo>
                <a:lnTo>
                  <a:pt x="897" y="1002"/>
                </a:lnTo>
                <a:lnTo>
                  <a:pt x="900" y="993"/>
                </a:lnTo>
                <a:lnTo>
                  <a:pt x="901" y="983"/>
                </a:lnTo>
                <a:lnTo>
                  <a:pt x="902" y="974"/>
                </a:lnTo>
                <a:lnTo>
                  <a:pt x="902" y="584"/>
                </a:lnTo>
                <a:lnTo>
                  <a:pt x="902" y="584"/>
                </a:lnTo>
                <a:lnTo>
                  <a:pt x="901" y="574"/>
                </a:lnTo>
                <a:lnTo>
                  <a:pt x="900" y="565"/>
                </a:lnTo>
                <a:lnTo>
                  <a:pt x="897" y="555"/>
                </a:lnTo>
                <a:lnTo>
                  <a:pt x="894" y="547"/>
                </a:lnTo>
                <a:lnTo>
                  <a:pt x="890" y="539"/>
                </a:lnTo>
                <a:lnTo>
                  <a:pt x="886" y="530"/>
                </a:lnTo>
                <a:lnTo>
                  <a:pt x="880" y="523"/>
                </a:lnTo>
                <a:lnTo>
                  <a:pt x="874" y="516"/>
                </a:lnTo>
                <a:lnTo>
                  <a:pt x="867" y="510"/>
                </a:lnTo>
                <a:lnTo>
                  <a:pt x="858" y="505"/>
                </a:lnTo>
                <a:lnTo>
                  <a:pt x="851" y="500"/>
                </a:lnTo>
                <a:lnTo>
                  <a:pt x="842" y="496"/>
                </a:lnTo>
                <a:lnTo>
                  <a:pt x="834" y="493"/>
                </a:lnTo>
                <a:lnTo>
                  <a:pt x="824" y="490"/>
                </a:lnTo>
                <a:lnTo>
                  <a:pt x="815" y="489"/>
                </a:lnTo>
                <a:lnTo>
                  <a:pt x="804" y="489"/>
                </a:lnTo>
                <a:lnTo>
                  <a:pt x="320" y="489"/>
                </a:lnTo>
                <a:lnTo>
                  <a:pt x="320" y="489"/>
                </a:lnTo>
                <a:lnTo>
                  <a:pt x="310" y="489"/>
                </a:lnTo>
                <a:lnTo>
                  <a:pt x="300" y="490"/>
                </a:lnTo>
                <a:lnTo>
                  <a:pt x="290" y="493"/>
                </a:lnTo>
                <a:lnTo>
                  <a:pt x="282" y="496"/>
                </a:lnTo>
                <a:lnTo>
                  <a:pt x="274" y="500"/>
                </a:lnTo>
                <a:lnTo>
                  <a:pt x="265" y="505"/>
                </a:lnTo>
                <a:lnTo>
                  <a:pt x="257" y="510"/>
                </a:lnTo>
                <a:lnTo>
                  <a:pt x="251" y="516"/>
                </a:lnTo>
                <a:lnTo>
                  <a:pt x="244" y="523"/>
                </a:lnTo>
                <a:lnTo>
                  <a:pt x="238" y="530"/>
                </a:lnTo>
                <a:lnTo>
                  <a:pt x="234" y="539"/>
                </a:lnTo>
                <a:lnTo>
                  <a:pt x="230" y="547"/>
                </a:lnTo>
                <a:lnTo>
                  <a:pt x="226" y="555"/>
                </a:lnTo>
                <a:lnTo>
                  <a:pt x="224" y="565"/>
                </a:lnTo>
                <a:lnTo>
                  <a:pt x="223" y="574"/>
                </a:lnTo>
                <a:lnTo>
                  <a:pt x="222" y="584"/>
                </a:lnTo>
                <a:lnTo>
                  <a:pt x="222" y="974"/>
                </a:lnTo>
                <a:lnTo>
                  <a:pt x="222" y="974"/>
                </a:lnTo>
                <a:lnTo>
                  <a:pt x="223" y="983"/>
                </a:lnTo>
                <a:lnTo>
                  <a:pt x="224" y="993"/>
                </a:lnTo>
                <a:lnTo>
                  <a:pt x="226" y="1002"/>
                </a:lnTo>
                <a:lnTo>
                  <a:pt x="230" y="1012"/>
                </a:lnTo>
                <a:lnTo>
                  <a:pt x="234" y="1020"/>
                </a:lnTo>
                <a:lnTo>
                  <a:pt x="238" y="1028"/>
                </a:lnTo>
                <a:lnTo>
                  <a:pt x="244" y="1035"/>
                </a:lnTo>
                <a:lnTo>
                  <a:pt x="251" y="1042"/>
                </a:lnTo>
                <a:lnTo>
                  <a:pt x="257" y="1049"/>
                </a:lnTo>
                <a:lnTo>
                  <a:pt x="265" y="1054"/>
                </a:lnTo>
                <a:lnTo>
                  <a:pt x="274" y="1059"/>
                </a:lnTo>
                <a:lnTo>
                  <a:pt x="282" y="1064"/>
                </a:lnTo>
                <a:lnTo>
                  <a:pt x="290" y="1067"/>
                </a:lnTo>
                <a:lnTo>
                  <a:pt x="300" y="1069"/>
                </a:lnTo>
                <a:lnTo>
                  <a:pt x="310" y="1071"/>
                </a:lnTo>
                <a:lnTo>
                  <a:pt x="320" y="1071"/>
                </a:lnTo>
                <a:lnTo>
                  <a:pt x="320" y="1071"/>
                </a:lnTo>
                <a:close/>
                <a:moveTo>
                  <a:pt x="882" y="1414"/>
                </a:moveTo>
                <a:lnTo>
                  <a:pt x="736" y="1414"/>
                </a:lnTo>
                <a:lnTo>
                  <a:pt x="736" y="1414"/>
                </a:lnTo>
                <a:lnTo>
                  <a:pt x="725" y="1415"/>
                </a:lnTo>
                <a:lnTo>
                  <a:pt x="717" y="1417"/>
                </a:lnTo>
                <a:lnTo>
                  <a:pt x="709" y="1422"/>
                </a:lnTo>
                <a:lnTo>
                  <a:pt x="700" y="1427"/>
                </a:lnTo>
                <a:lnTo>
                  <a:pt x="695" y="1434"/>
                </a:lnTo>
                <a:lnTo>
                  <a:pt x="691" y="1442"/>
                </a:lnTo>
                <a:lnTo>
                  <a:pt x="687" y="1450"/>
                </a:lnTo>
                <a:lnTo>
                  <a:pt x="686" y="1461"/>
                </a:lnTo>
                <a:lnTo>
                  <a:pt x="686" y="1461"/>
                </a:lnTo>
                <a:lnTo>
                  <a:pt x="687" y="1470"/>
                </a:lnTo>
                <a:lnTo>
                  <a:pt x="691" y="1480"/>
                </a:lnTo>
                <a:lnTo>
                  <a:pt x="695" y="1488"/>
                </a:lnTo>
                <a:lnTo>
                  <a:pt x="700" y="1495"/>
                </a:lnTo>
                <a:lnTo>
                  <a:pt x="709" y="1501"/>
                </a:lnTo>
                <a:lnTo>
                  <a:pt x="717" y="1506"/>
                </a:lnTo>
                <a:lnTo>
                  <a:pt x="725" y="1508"/>
                </a:lnTo>
                <a:lnTo>
                  <a:pt x="736" y="1509"/>
                </a:lnTo>
                <a:lnTo>
                  <a:pt x="882" y="1509"/>
                </a:lnTo>
                <a:lnTo>
                  <a:pt x="882" y="1509"/>
                </a:lnTo>
                <a:lnTo>
                  <a:pt x="891" y="1508"/>
                </a:lnTo>
                <a:lnTo>
                  <a:pt x="901" y="1506"/>
                </a:lnTo>
                <a:lnTo>
                  <a:pt x="909" y="1501"/>
                </a:lnTo>
                <a:lnTo>
                  <a:pt x="916" y="1495"/>
                </a:lnTo>
                <a:lnTo>
                  <a:pt x="922" y="1488"/>
                </a:lnTo>
                <a:lnTo>
                  <a:pt x="927" y="1480"/>
                </a:lnTo>
                <a:lnTo>
                  <a:pt x="929" y="1470"/>
                </a:lnTo>
                <a:lnTo>
                  <a:pt x="930" y="1461"/>
                </a:lnTo>
                <a:lnTo>
                  <a:pt x="930" y="1461"/>
                </a:lnTo>
                <a:lnTo>
                  <a:pt x="929" y="1450"/>
                </a:lnTo>
                <a:lnTo>
                  <a:pt x="927" y="1442"/>
                </a:lnTo>
                <a:lnTo>
                  <a:pt x="922" y="1434"/>
                </a:lnTo>
                <a:lnTo>
                  <a:pt x="916" y="1427"/>
                </a:lnTo>
                <a:lnTo>
                  <a:pt x="909" y="1422"/>
                </a:lnTo>
                <a:lnTo>
                  <a:pt x="901" y="1417"/>
                </a:lnTo>
                <a:lnTo>
                  <a:pt x="891" y="1415"/>
                </a:lnTo>
                <a:lnTo>
                  <a:pt x="882" y="1414"/>
                </a:lnTo>
                <a:lnTo>
                  <a:pt x="882" y="1414"/>
                </a:lnTo>
                <a:close/>
                <a:moveTo>
                  <a:pt x="173" y="780"/>
                </a:moveTo>
                <a:lnTo>
                  <a:pt x="30" y="780"/>
                </a:lnTo>
                <a:lnTo>
                  <a:pt x="30" y="780"/>
                </a:lnTo>
                <a:lnTo>
                  <a:pt x="25" y="782"/>
                </a:lnTo>
                <a:lnTo>
                  <a:pt x="20" y="783"/>
                </a:lnTo>
                <a:lnTo>
                  <a:pt x="15" y="784"/>
                </a:lnTo>
                <a:lnTo>
                  <a:pt x="12" y="788"/>
                </a:lnTo>
                <a:lnTo>
                  <a:pt x="10" y="790"/>
                </a:lnTo>
                <a:lnTo>
                  <a:pt x="7" y="795"/>
                </a:lnTo>
                <a:lnTo>
                  <a:pt x="6" y="798"/>
                </a:lnTo>
                <a:lnTo>
                  <a:pt x="5" y="803"/>
                </a:lnTo>
                <a:lnTo>
                  <a:pt x="5" y="803"/>
                </a:lnTo>
                <a:lnTo>
                  <a:pt x="6" y="808"/>
                </a:lnTo>
                <a:lnTo>
                  <a:pt x="7" y="812"/>
                </a:lnTo>
                <a:lnTo>
                  <a:pt x="10" y="817"/>
                </a:lnTo>
                <a:lnTo>
                  <a:pt x="12" y="821"/>
                </a:lnTo>
                <a:lnTo>
                  <a:pt x="15" y="823"/>
                </a:lnTo>
                <a:lnTo>
                  <a:pt x="20" y="825"/>
                </a:lnTo>
                <a:lnTo>
                  <a:pt x="25" y="828"/>
                </a:lnTo>
                <a:lnTo>
                  <a:pt x="30" y="828"/>
                </a:lnTo>
                <a:lnTo>
                  <a:pt x="173" y="828"/>
                </a:lnTo>
                <a:lnTo>
                  <a:pt x="173" y="828"/>
                </a:lnTo>
                <a:lnTo>
                  <a:pt x="178" y="828"/>
                </a:lnTo>
                <a:lnTo>
                  <a:pt x="183" y="825"/>
                </a:lnTo>
                <a:lnTo>
                  <a:pt x="188" y="823"/>
                </a:lnTo>
                <a:lnTo>
                  <a:pt x="191" y="821"/>
                </a:lnTo>
                <a:lnTo>
                  <a:pt x="193" y="817"/>
                </a:lnTo>
                <a:lnTo>
                  <a:pt x="196" y="812"/>
                </a:lnTo>
                <a:lnTo>
                  <a:pt x="197" y="808"/>
                </a:lnTo>
                <a:lnTo>
                  <a:pt x="198" y="803"/>
                </a:lnTo>
                <a:lnTo>
                  <a:pt x="198" y="803"/>
                </a:lnTo>
                <a:lnTo>
                  <a:pt x="197" y="798"/>
                </a:lnTo>
                <a:lnTo>
                  <a:pt x="196" y="795"/>
                </a:lnTo>
                <a:lnTo>
                  <a:pt x="193" y="790"/>
                </a:lnTo>
                <a:lnTo>
                  <a:pt x="191" y="788"/>
                </a:lnTo>
                <a:lnTo>
                  <a:pt x="188" y="784"/>
                </a:lnTo>
                <a:lnTo>
                  <a:pt x="183" y="783"/>
                </a:lnTo>
                <a:lnTo>
                  <a:pt x="178" y="782"/>
                </a:lnTo>
                <a:lnTo>
                  <a:pt x="173" y="780"/>
                </a:lnTo>
                <a:lnTo>
                  <a:pt x="173" y="780"/>
                </a:lnTo>
                <a:close/>
                <a:moveTo>
                  <a:pt x="295" y="1120"/>
                </a:moveTo>
                <a:lnTo>
                  <a:pt x="295" y="1120"/>
                </a:lnTo>
                <a:lnTo>
                  <a:pt x="285" y="1121"/>
                </a:lnTo>
                <a:lnTo>
                  <a:pt x="276" y="1124"/>
                </a:lnTo>
                <a:lnTo>
                  <a:pt x="268" y="1128"/>
                </a:lnTo>
                <a:lnTo>
                  <a:pt x="261" y="1134"/>
                </a:lnTo>
                <a:lnTo>
                  <a:pt x="255" y="1141"/>
                </a:lnTo>
                <a:lnTo>
                  <a:pt x="250" y="1150"/>
                </a:lnTo>
                <a:lnTo>
                  <a:pt x="248" y="1159"/>
                </a:lnTo>
                <a:lnTo>
                  <a:pt x="247" y="1168"/>
                </a:lnTo>
                <a:lnTo>
                  <a:pt x="247" y="1315"/>
                </a:lnTo>
                <a:lnTo>
                  <a:pt x="247" y="1315"/>
                </a:lnTo>
                <a:lnTo>
                  <a:pt x="248" y="1324"/>
                </a:lnTo>
                <a:lnTo>
                  <a:pt x="250" y="1334"/>
                </a:lnTo>
                <a:lnTo>
                  <a:pt x="255" y="1342"/>
                </a:lnTo>
                <a:lnTo>
                  <a:pt x="261" y="1349"/>
                </a:lnTo>
                <a:lnTo>
                  <a:pt x="268" y="1355"/>
                </a:lnTo>
                <a:lnTo>
                  <a:pt x="276" y="1360"/>
                </a:lnTo>
                <a:lnTo>
                  <a:pt x="285" y="1362"/>
                </a:lnTo>
                <a:lnTo>
                  <a:pt x="295" y="1363"/>
                </a:lnTo>
                <a:lnTo>
                  <a:pt x="342" y="1363"/>
                </a:lnTo>
                <a:lnTo>
                  <a:pt x="342" y="1363"/>
                </a:lnTo>
                <a:lnTo>
                  <a:pt x="351" y="1362"/>
                </a:lnTo>
                <a:lnTo>
                  <a:pt x="361" y="1360"/>
                </a:lnTo>
                <a:lnTo>
                  <a:pt x="369" y="1355"/>
                </a:lnTo>
                <a:lnTo>
                  <a:pt x="376" y="1349"/>
                </a:lnTo>
                <a:lnTo>
                  <a:pt x="382" y="1342"/>
                </a:lnTo>
                <a:lnTo>
                  <a:pt x="387" y="1334"/>
                </a:lnTo>
                <a:lnTo>
                  <a:pt x="389" y="1324"/>
                </a:lnTo>
                <a:lnTo>
                  <a:pt x="390" y="1315"/>
                </a:lnTo>
                <a:lnTo>
                  <a:pt x="390" y="1168"/>
                </a:lnTo>
                <a:lnTo>
                  <a:pt x="390" y="1168"/>
                </a:lnTo>
                <a:lnTo>
                  <a:pt x="389" y="1159"/>
                </a:lnTo>
                <a:lnTo>
                  <a:pt x="387" y="1150"/>
                </a:lnTo>
                <a:lnTo>
                  <a:pt x="382" y="1141"/>
                </a:lnTo>
                <a:lnTo>
                  <a:pt x="376" y="1134"/>
                </a:lnTo>
                <a:lnTo>
                  <a:pt x="369" y="1128"/>
                </a:lnTo>
                <a:lnTo>
                  <a:pt x="361" y="1124"/>
                </a:lnTo>
                <a:lnTo>
                  <a:pt x="351" y="1121"/>
                </a:lnTo>
                <a:lnTo>
                  <a:pt x="342" y="1120"/>
                </a:lnTo>
                <a:lnTo>
                  <a:pt x="295" y="1120"/>
                </a:lnTo>
                <a:close/>
                <a:moveTo>
                  <a:pt x="97" y="877"/>
                </a:moveTo>
                <a:lnTo>
                  <a:pt x="97" y="877"/>
                </a:lnTo>
                <a:lnTo>
                  <a:pt x="87" y="878"/>
                </a:lnTo>
                <a:lnTo>
                  <a:pt x="78" y="880"/>
                </a:lnTo>
                <a:lnTo>
                  <a:pt x="68" y="882"/>
                </a:lnTo>
                <a:lnTo>
                  <a:pt x="59" y="885"/>
                </a:lnTo>
                <a:lnTo>
                  <a:pt x="51" y="889"/>
                </a:lnTo>
                <a:lnTo>
                  <a:pt x="43" y="894"/>
                </a:lnTo>
                <a:lnTo>
                  <a:pt x="35" y="900"/>
                </a:lnTo>
                <a:lnTo>
                  <a:pt x="28" y="905"/>
                </a:lnTo>
                <a:lnTo>
                  <a:pt x="22" y="913"/>
                </a:lnTo>
                <a:lnTo>
                  <a:pt x="17" y="920"/>
                </a:lnTo>
                <a:lnTo>
                  <a:pt x="12" y="928"/>
                </a:lnTo>
                <a:lnTo>
                  <a:pt x="7" y="936"/>
                </a:lnTo>
                <a:lnTo>
                  <a:pt x="5" y="946"/>
                </a:lnTo>
                <a:lnTo>
                  <a:pt x="2" y="955"/>
                </a:lnTo>
                <a:lnTo>
                  <a:pt x="0" y="964"/>
                </a:lnTo>
                <a:lnTo>
                  <a:pt x="0" y="975"/>
                </a:lnTo>
                <a:lnTo>
                  <a:pt x="0" y="975"/>
                </a:lnTo>
                <a:lnTo>
                  <a:pt x="0" y="985"/>
                </a:lnTo>
                <a:lnTo>
                  <a:pt x="2" y="994"/>
                </a:lnTo>
                <a:lnTo>
                  <a:pt x="5" y="1003"/>
                </a:lnTo>
                <a:lnTo>
                  <a:pt x="7" y="1013"/>
                </a:lnTo>
                <a:lnTo>
                  <a:pt x="12" y="1021"/>
                </a:lnTo>
                <a:lnTo>
                  <a:pt x="17" y="1029"/>
                </a:lnTo>
                <a:lnTo>
                  <a:pt x="22" y="1036"/>
                </a:lnTo>
                <a:lnTo>
                  <a:pt x="28" y="1043"/>
                </a:lnTo>
                <a:lnTo>
                  <a:pt x="35" y="1049"/>
                </a:lnTo>
                <a:lnTo>
                  <a:pt x="43" y="1055"/>
                </a:lnTo>
                <a:lnTo>
                  <a:pt x="51" y="1060"/>
                </a:lnTo>
                <a:lnTo>
                  <a:pt x="59" y="1065"/>
                </a:lnTo>
                <a:lnTo>
                  <a:pt x="68" y="1067"/>
                </a:lnTo>
                <a:lnTo>
                  <a:pt x="78" y="1069"/>
                </a:lnTo>
                <a:lnTo>
                  <a:pt x="87" y="1072"/>
                </a:lnTo>
                <a:lnTo>
                  <a:pt x="97" y="1072"/>
                </a:lnTo>
                <a:lnTo>
                  <a:pt x="97" y="1072"/>
                </a:lnTo>
                <a:lnTo>
                  <a:pt x="107" y="1072"/>
                </a:lnTo>
                <a:lnTo>
                  <a:pt x="117" y="1069"/>
                </a:lnTo>
                <a:lnTo>
                  <a:pt x="126" y="1067"/>
                </a:lnTo>
                <a:lnTo>
                  <a:pt x="136" y="1065"/>
                </a:lnTo>
                <a:lnTo>
                  <a:pt x="144" y="1060"/>
                </a:lnTo>
                <a:lnTo>
                  <a:pt x="152" y="1055"/>
                </a:lnTo>
                <a:lnTo>
                  <a:pt x="159" y="1049"/>
                </a:lnTo>
                <a:lnTo>
                  <a:pt x="166" y="1043"/>
                </a:lnTo>
                <a:lnTo>
                  <a:pt x="172" y="1036"/>
                </a:lnTo>
                <a:lnTo>
                  <a:pt x="178" y="1029"/>
                </a:lnTo>
                <a:lnTo>
                  <a:pt x="183" y="1021"/>
                </a:lnTo>
                <a:lnTo>
                  <a:pt x="186" y="1013"/>
                </a:lnTo>
                <a:lnTo>
                  <a:pt x="190" y="1003"/>
                </a:lnTo>
                <a:lnTo>
                  <a:pt x="192" y="994"/>
                </a:lnTo>
                <a:lnTo>
                  <a:pt x="195" y="985"/>
                </a:lnTo>
                <a:lnTo>
                  <a:pt x="195" y="975"/>
                </a:lnTo>
                <a:lnTo>
                  <a:pt x="195" y="975"/>
                </a:lnTo>
                <a:lnTo>
                  <a:pt x="195" y="964"/>
                </a:lnTo>
                <a:lnTo>
                  <a:pt x="192" y="955"/>
                </a:lnTo>
                <a:lnTo>
                  <a:pt x="190" y="946"/>
                </a:lnTo>
                <a:lnTo>
                  <a:pt x="186" y="936"/>
                </a:lnTo>
                <a:lnTo>
                  <a:pt x="183" y="928"/>
                </a:lnTo>
                <a:lnTo>
                  <a:pt x="178" y="920"/>
                </a:lnTo>
                <a:lnTo>
                  <a:pt x="172" y="913"/>
                </a:lnTo>
                <a:lnTo>
                  <a:pt x="166" y="905"/>
                </a:lnTo>
                <a:lnTo>
                  <a:pt x="159" y="900"/>
                </a:lnTo>
                <a:lnTo>
                  <a:pt x="152" y="894"/>
                </a:lnTo>
                <a:lnTo>
                  <a:pt x="144" y="889"/>
                </a:lnTo>
                <a:lnTo>
                  <a:pt x="136" y="885"/>
                </a:lnTo>
                <a:lnTo>
                  <a:pt x="126" y="882"/>
                </a:lnTo>
                <a:lnTo>
                  <a:pt x="117" y="880"/>
                </a:lnTo>
                <a:lnTo>
                  <a:pt x="107" y="878"/>
                </a:lnTo>
                <a:lnTo>
                  <a:pt x="97" y="877"/>
                </a:lnTo>
                <a:lnTo>
                  <a:pt x="97" y="877"/>
                </a:lnTo>
                <a:close/>
                <a:moveTo>
                  <a:pt x="127" y="1022"/>
                </a:moveTo>
                <a:lnTo>
                  <a:pt x="74" y="1022"/>
                </a:lnTo>
                <a:lnTo>
                  <a:pt x="74" y="1022"/>
                </a:lnTo>
                <a:lnTo>
                  <a:pt x="70" y="1022"/>
                </a:lnTo>
                <a:lnTo>
                  <a:pt x="65" y="1020"/>
                </a:lnTo>
                <a:lnTo>
                  <a:pt x="60" y="1019"/>
                </a:lnTo>
                <a:lnTo>
                  <a:pt x="57" y="1015"/>
                </a:lnTo>
                <a:lnTo>
                  <a:pt x="54" y="1012"/>
                </a:lnTo>
                <a:lnTo>
                  <a:pt x="52" y="1007"/>
                </a:lnTo>
                <a:lnTo>
                  <a:pt x="51" y="1003"/>
                </a:lnTo>
                <a:lnTo>
                  <a:pt x="50" y="997"/>
                </a:lnTo>
                <a:lnTo>
                  <a:pt x="50" y="997"/>
                </a:lnTo>
                <a:lnTo>
                  <a:pt x="51" y="993"/>
                </a:lnTo>
                <a:lnTo>
                  <a:pt x="52" y="988"/>
                </a:lnTo>
                <a:lnTo>
                  <a:pt x="54" y="985"/>
                </a:lnTo>
                <a:lnTo>
                  <a:pt x="57" y="981"/>
                </a:lnTo>
                <a:lnTo>
                  <a:pt x="60" y="977"/>
                </a:lnTo>
                <a:lnTo>
                  <a:pt x="65" y="975"/>
                </a:lnTo>
                <a:lnTo>
                  <a:pt x="70" y="974"/>
                </a:lnTo>
                <a:lnTo>
                  <a:pt x="74" y="974"/>
                </a:lnTo>
                <a:lnTo>
                  <a:pt x="127" y="974"/>
                </a:lnTo>
                <a:lnTo>
                  <a:pt x="127" y="974"/>
                </a:lnTo>
                <a:lnTo>
                  <a:pt x="132" y="974"/>
                </a:lnTo>
                <a:lnTo>
                  <a:pt x="137" y="975"/>
                </a:lnTo>
                <a:lnTo>
                  <a:pt x="140" y="977"/>
                </a:lnTo>
                <a:lnTo>
                  <a:pt x="144" y="981"/>
                </a:lnTo>
                <a:lnTo>
                  <a:pt x="147" y="985"/>
                </a:lnTo>
                <a:lnTo>
                  <a:pt x="150" y="988"/>
                </a:lnTo>
                <a:lnTo>
                  <a:pt x="151" y="993"/>
                </a:lnTo>
                <a:lnTo>
                  <a:pt x="151" y="997"/>
                </a:lnTo>
                <a:lnTo>
                  <a:pt x="151" y="997"/>
                </a:lnTo>
                <a:lnTo>
                  <a:pt x="151" y="1003"/>
                </a:lnTo>
                <a:lnTo>
                  <a:pt x="150" y="1007"/>
                </a:lnTo>
                <a:lnTo>
                  <a:pt x="147" y="1012"/>
                </a:lnTo>
                <a:lnTo>
                  <a:pt x="144" y="1015"/>
                </a:lnTo>
                <a:lnTo>
                  <a:pt x="140" y="1019"/>
                </a:lnTo>
                <a:lnTo>
                  <a:pt x="137" y="1020"/>
                </a:lnTo>
                <a:lnTo>
                  <a:pt x="132" y="1022"/>
                </a:lnTo>
                <a:lnTo>
                  <a:pt x="127" y="1022"/>
                </a:lnTo>
                <a:lnTo>
                  <a:pt x="127" y="1022"/>
                </a:lnTo>
                <a:close/>
                <a:moveTo>
                  <a:pt x="829" y="1120"/>
                </a:moveTo>
                <a:lnTo>
                  <a:pt x="782" y="1120"/>
                </a:lnTo>
                <a:lnTo>
                  <a:pt x="782" y="1120"/>
                </a:lnTo>
                <a:lnTo>
                  <a:pt x="772" y="1121"/>
                </a:lnTo>
                <a:lnTo>
                  <a:pt x="763" y="1124"/>
                </a:lnTo>
                <a:lnTo>
                  <a:pt x="755" y="1128"/>
                </a:lnTo>
                <a:lnTo>
                  <a:pt x="748" y="1134"/>
                </a:lnTo>
                <a:lnTo>
                  <a:pt x="742" y="1141"/>
                </a:lnTo>
                <a:lnTo>
                  <a:pt x="737" y="1150"/>
                </a:lnTo>
                <a:lnTo>
                  <a:pt x="735" y="1159"/>
                </a:lnTo>
                <a:lnTo>
                  <a:pt x="733" y="1168"/>
                </a:lnTo>
                <a:lnTo>
                  <a:pt x="733" y="1315"/>
                </a:lnTo>
                <a:lnTo>
                  <a:pt x="733" y="1315"/>
                </a:lnTo>
                <a:lnTo>
                  <a:pt x="735" y="1324"/>
                </a:lnTo>
                <a:lnTo>
                  <a:pt x="737" y="1334"/>
                </a:lnTo>
                <a:lnTo>
                  <a:pt x="742" y="1342"/>
                </a:lnTo>
                <a:lnTo>
                  <a:pt x="748" y="1349"/>
                </a:lnTo>
                <a:lnTo>
                  <a:pt x="755" y="1355"/>
                </a:lnTo>
                <a:lnTo>
                  <a:pt x="763" y="1360"/>
                </a:lnTo>
                <a:lnTo>
                  <a:pt x="772" y="1362"/>
                </a:lnTo>
                <a:lnTo>
                  <a:pt x="782" y="1363"/>
                </a:lnTo>
                <a:lnTo>
                  <a:pt x="829" y="1363"/>
                </a:lnTo>
                <a:lnTo>
                  <a:pt x="829" y="1363"/>
                </a:lnTo>
                <a:lnTo>
                  <a:pt x="838" y="1362"/>
                </a:lnTo>
                <a:lnTo>
                  <a:pt x="848" y="1360"/>
                </a:lnTo>
                <a:lnTo>
                  <a:pt x="856" y="1355"/>
                </a:lnTo>
                <a:lnTo>
                  <a:pt x="863" y="1349"/>
                </a:lnTo>
                <a:lnTo>
                  <a:pt x="869" y="1342"/>
                </a:lnTo>
                <a:lnTo>
                  <a:pt x="874" y="1334"/>
                </a:lnTo>
                <a:lnTo>
                  <a:pt x="876" y="1324"/>
                </a:lnTo>
                <a:lnTo>
                  <a:pt x="877" y="1315"/>
                </a:lnTo>
                <a:lnTo>
                  <a:pt x="877" y="1168"/>
                </a:lnTo>
                <a:lnTo>
                  <a:pt x="877" y="1168"/>
                </a:lnTo>
                <a:lnTo>
                  <a:pt x="876" y="1159"/>
                </a:lnTo>
                <a:lnTo>
                  <a:pt x="874" y="1150"/>
                </a:lnTo>
                <a:lnTo>
                  <a:pt x="869" y="1141"/>
                </a:lnTo>
                <a:lnTo>
                  <a:pt x="863" y="1134"/>
                </a:lnTo>
                <a:lnTo>
                  <a:pt x="856" y="1128"/>
                </a:lnTo>
                <a:lnTo>
                  <a:pt x="848" y="1124"/>
                </a:lnTo>
                <a:lnTo>
                  <a:pt x="838" y="1121"/>
                </a:lnTo>
                <a:lnTo>
                  <a:pt x="829" y="1120"/>
                </a:lnTo>
                <a:lnTo>
                  <a:pt x="829" y="1120"/>
                </a:lnTo>
                <a:close/>
                <a:moveTo>
                  <a:pt x="78" y="633"/>
                </a:moveTo>
                <a:lnTo>
                  <a:pt x="176" y="633"/>
                </a:lnTo>
                <a:lnTo>
                  <a:pt x="176" y="633"/>
                </a:lnTo>
                <a:lnTo>
                  <a:pt x="180" y="632"/>
                </a:lnTo>
                <a:lnTo>
                  <a:pt x="185" y="631"/>
                </a:lnTo>
                <a:lnTo>
                  <a:pt x="189" y="628"/>
                </a:lnTo>
                <a:lnTo>
                  <a:pt x="192" y="626"/>
                </a:lnTo>
                <a:lnTo>
                  <a:pt x="196" y="622"/>
                </a:lnTo>
                <a:lnTo>
                  <a:pt x="198" y="618"/>
                </a:lnTo>
                <a:lnTo>
                  <a:pt x="199" y="613"/>
                </a:lnTo>
                <a:lnTo>
                  <a:pt x="199" y="608"/>
                </a:lnTo>
                <a:lnTo>
                  <a:pt x="199" y="608"/>
                </a:lnTo>
                <a:lnTo>
                  <a:pt x="199" y="604"/>
                </a:lnTo>
                <a:lnTo>
                  <a:pt x="198" y="599"/>
                </a:lnTo>
                <a:lnTo>
                  <a:pt x="196" y="595"/>
                </a:lnTo>
                <a:lnTo>
                  <a:pt x="192" y="592"/>
                </a:lnTo>
                <a:lnTo>
                  <a:pt x="189" y="589"/>
                </a:lnTo>
                <a:lnTo>
                  <a:pt x="185" y="588"/>
                </a:lnTo>
                <a:lnTo>
                  <a:pt x="180" y="587"/>
                </a:lnTo>
                <a:lnTo>
                  <a:pt x="176" y="586"/>
                </a:lnTo>
                <a:lnTo>
                  <a:pt x="78" y="586"/>
                </a:lnTo>
                <a:lnTo>
                  <a:pt x="78" y="586"/>
                </a:lnTo>
                <a:lnTo>
                  <a:pt x="73" y="587"/>
                </a:lnTo>
                <a:lnTo>
                  <a:pt x="68" y="588"/>
                </a:lnTo>
                <a:lnTo>
                  <a:pt x="65" y="589"/>
                </a:lnTo>
                <a:lnTo>
                  <a:pt x="61" y="592"/>
                </a:lnTo>
                <a:lnTo>
                  <a:pt x="58" y="595"/>
                </a:lnTo>
                <a:lnTo>
                  <a:pt x="55" y="599"/>
                </a:lnTo>
                <a:lnTo>
                  <a:pt x="54" y="604"/>
                </a:lnTo>
                <a:lnTo>
                  <a:pt x="54" y="608"/>
                </a:lnTo>
                <a:lnTo>
                  <a:pt x="54" y="608"/>
                </a:lnTo>
                <a:lnTo>
                  <a:pt x="54" y="613"/>
                </a:lnTo>
                <a:lnTo>
                  <a:pt x="55" y="618"/>
                </a:lnTo>
                <a:lnTo>
                  <a:pt x="58" y="622"/>
                </a:lnTo>
                <a:lnTo>
                  <a:pt x="61" y="626"/>
                </a:lnTo>
                <a:lnTo>
                  <a:pt x="65" y="628"/>
                </a:lnTo>
                <a:lnTo>
                  <a:pt x="68" y="631"/>
                </a:lnTo>
                <a:lnTo>
                  <a:pt x="73" y="632"/>
                </a:lnTo>
                <a:lnTo>
                  <a:pt x="78" y="633"/>
                </a:lnTo>
                <a:lnTo>
                  <a:pt x="78" y="6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</a:endParaRPr>
          </a:p>
        </p:txBody>
      </p:sp>
      <p:sp>
        <p:nvSpPr>
          <p:cNvPr id="328" name="正方形/長方形 327"/>
          <p:cNvSpPr/>
          <p:nvPr/>
        </p:nvSpPr>
        <p:spPr>
          <a:xfrm>
            <a:off x="198633" y="1311814"/>
            <a:ext cx="1483557" cy="514875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ROS</a:t>
            </a:r>
            <a:br>
              <a:rPr kumimoji="1" lang="en-US" altLang="ja-JP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</a:br>
            <a:r>
              <a:rPr kumimoji="1" lang="ja-JP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パッケージ</a:t>
            </a:r>
          </a:p>
        </p:txBody>
      </p:sp>
      <p:sp>
        <p:nvSpPr>
          <p:cNvPr id="329" name="正方形/長方形 328"/>
          <p:cNvSpPr/>
          <p:nvPr/>
        </p:nvSpPr>
        <p:spPr>
          <a:xfrm>
            <a:off x="152400" y="1234641"/>
            <a:ext cx="1576483" cy="226715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sp>
        <p:nvSpPr>
          <p:cNvPr id="330" name="正方形/長方形 329"/>
          <p:cNvSpPr/>
          <p:nvPr/>
        </p:nvSpPr>
        <p:spPr>
          <a:xfrm>
            <a:off x="5812175" y="1234641"/>
            <a:ext cx="2827251" cy="237363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sp>
        <p:nvSpPr>
          <p:cNvPr id="331" name="メモ 330"/>
          <p:cNvSpPr/>
          <p:nvPr/>
        </p:nvSpPr>
        <p:spPr bwMode="auto">
          <a:xfrm>
            <a:off x="3286027" y="3679522"/>
            <a:ext cx="537433" cy="505579"/>
          </a:xfrm>
          <a:prstGeom prst="foldedCorner">
            <a:avLst>
              <a:gd name="adj" fmla="val 36334"/>
            </a:avLst>
          </a:prstGeom>
          <a:solidFill>
            <a:srgbClr val="CDCDCD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144000" rIns="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rPr>
              <a:t>.map</a:t>
            </a:r>
          </a:p>
        </p:txBody>
      </p:sp>
      <p:sp>
        <p:nvSpPr>
          <p:cNvPr id="332" name="テキスト ボックス 331"/>
          <p:cNvSpPr txBox="1"/>
          <p:nvPr/>
        </p:nvSpPr>
        <p:spPr>
          <a:xfrm>
            <a:off x="6597891" y="1041193"/>
            <a:ext cx="1162082" cy="367744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tIns="72000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ROS-lite</a:t>
            </a:r>
          </a:p>
        </p:txBody>
      </p:sp>
      <p:sp>
        <p:nvSpPr>
          <p:cNvPr id="333" name="正方形/長方形 332"/>
          <p:cNvSpPr/>
          <p:nvPr/>
        </p:nvSpPr>
        <p:spPr>
          <a:xfrm>
            <a:off x="5848891" y="1463157"/>
            <a:ext cx="2755469" cy="616157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 marR="0" lvl="0" indent="-1809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</a:rPr>
              <a:t>NoC</a:t>
            </a:r>
            <a:r>
              <a: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</a:rPr>
              <a:t>による</a:t>
            </a: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</a:rPr>
              <a:t>Publish/Subscribe</a:t>
            </a:r>
            <a:r>
              <a: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</a:rPr>
              <a:t>通信</a:t>
            </a:r>
            <a:endParaRPr kumimoji="1" lang="en-US" altLang="ja-JP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marL="180975" marR="0" lvl="0" indent="-1809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</a:rPr>
              <a:t>コードの自動生成ツール</a:t>
            </a:r>
            <a:endParaRPr kumimoji="1" lang="en-US" altLang="ja-JP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34" name="右矢印 333"/>
          <p:cNvSpPr/>
          <p:nvPr/>
        </p:nvSpPr>
        <p:spPr bwMode="auto">
          <a:xfrm>
            <a:off x="1857631" y="2351390"/>
            <a:ext cx="884854" cy="450236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iryo UI" panose="020B0604030504040204" pitchFamily="50" charset="-128"/>
              <a:ea typeface="Meiryo UI" panose="020B0604030504040204" pitchFamily="50" charset="-128"/>
              <a:cs typeface="メイリオ" pitchFamily="50" charset="-128"/>
            </a:endParaRPr>
          </a:p>
        </p:txBody>
      </p:sp>
      <p:sp>
        <p:nvSpPr>
          <p:cNvPr id="335" name="テキスト ボックス 334"/>
          <p:cNvSpPr txBox="1"/>
          <p:nvPr/>
        </p:nvSpPr>
        <p:spPr>
          <a:xfrm>
            <a:off x="2517289" y="1060180"/>
            <a:ext cx="2029070" cy="40451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tIns="72000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ワークスペース</a:t>
            </a:r>
            <a:endParaRPr kumimoji="1" lang="en-US" altLang="ja-JP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sp>
        <p:nvSpPr>
          <p:cNvPr id="336" name="右矢印 335"/>
          <p:cNvSpPr/>
          <p:nvPr/>
        </p:nvSpPr>
        <p:spPr bwMode="auto">
          <a:xfrm rot="16200000">
            <a:off x="3212306" y="4648587"/>
            <a:ext cx="664862" cy="423914"/>
          </a:xfrm>
          <a:prstGeom prst="right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メイリオ" pitchFamily="50" charset="-128"/>
            </a:endParaRPr>
          </a:p>
        </p:txBody>
      </p:sp>
      <p:grpSp>
        <p:nvGrpSpPr>
          <p:cNvPr id="337" name="グループ化 336"/>
          <p:cNvGrpSpPr/>
          <p:nvPr/>
        </p:nvGrpSpPr>
        <p:grpSpPr>
          <a:xfrm>
            <a:off x="2483883" y="5048723"/>
            <a:ext cx="707032" cy="403992"/>
            <a:chOff x="1033898" y="986174"/>
            <a:chExt cx="915274" cy="575277"/>
          </a:xfrm>
        </p:grpSpPr>
        <p:sp>
          <p:nvSpPr>
            <p:cNvPr id="338" name="Freeform 10"/>
            <p:cNvSpPr>
              <a:spLocks noChangeAspect="1" noEditPoints="1"/>
            </p:cNvSpPr>
            <p:nvPr/>
          </p:nvSpPr>
          <p:spPr bwMode="auto">
            <a:xfrm>
              <a:off x="1033898" y="986174"/>
              <a:ext cx="884639" cy="575277"/>
            </a:xfrm>
            <a:custGeom>
              <a:avLst/>
              <a:gdLst>
                <a:gd name="T0" fmla="*/ 1273 w 1529"/>
                <a:gd name="T1" fmla="*/ 994 h 994"/>
                <a:gd name="T2" fmla="*/ 1308 w 1529"/>
                <a:gd name="T3" fmla="*/ 986 h 994"/>
                <a:gd name="T4" fmla="*/ 1328 w 1529"/>
                <a:gd name="T5" fmla="*/ 972 h 994"/>
                <a:gd name="T6" fmla="*/ 1346 w 1529"/>
                <a:gd name="T7" fmla="*/ 948 h 994"/>
                <a:gd name="T8" fmla="*/ 1525 w 1529"/>
                <a:gd name="T9" fmla="*/ 367 h 994"/>
                <a:gd name="T10" fmla="*/ 1527 w 1529"/>
                <a:gd name="T11" fmla="*/ 350 h 994"/>
                <a:gd name="T12" fmla="*/ 1526 w 1529"/>
                <a:gd name="T13" fmla="*/ 314 h 994"/>
                <a:gd name="T14" fmla="*/ 1512 w 1529"/>
                <a:gd name="T15" fmla="*/ 287 h 994"/>
                <a:gd name="T16" fmla="*/ 1478 w 1529"/>
                <a:gd name="T17" fmla="*/ 266 h 994"/>
                <a:gd name="T18" fmla="*/ 1444 w 1529"/>
                <a:gd name="T19" fmla="*/ 262 h 994"/>
                <a:gd name="T20" fmla="*/ 383 w 1529"/>
                <a:gd name="T21" fmla="*/ 263 h 994"/>
                <a:gd name="T22" fmla="*/ 355 w 1529"/>
                <a:gd name="T23" fmla="*/ 276 h 994"/>
                <a:gd name="T24" fmla="*/ 332 w 1529"/>
                <a:gd name="T25" fmla="*/ 301 h 994"/>
                <a:gd name="T26" fmla="*/ 228 w 1529"/>
                <a:gd name="T27" fmla="*/ 937 h 994"/>
                <a:gd name="T28" fmla="*/ 229 w 1529"/>
                <a:gd name="T29" fmla="*/ 966 h 994"/>
                <a:gd name="T30" fmla="*/ 238 w 1529"/>
                <a:gd name="T31" fmla="*/ 985 h 994"/>
                <a:gd name="T32" fmla="*/ 251 w 1529"/>
                <a:gd name="T33" fmla="*/ 994 h 994"/>
                <a:gd name="T34" fmla="*/ 151 w 1529"/>
                <a:gd name="T35" fmla="*/ 994 h 994"/>
                <a:gd name="T36" fmla="*/ 136 w 1529"/>
                <a:gd name="T37" fmla="*/ 989 h 994"/>
                <a:gd name="T38" fmla="*/ 115 w 1529"/>
                <a:gd name="T39" fmla="*/ 972 h 994"/>
                <a:gd name="T40" fmla="*/ 106 w 1529"/>
                <a:gd name="T41" fmla="*/ 954 h 994"/>
                <a:gd name="T42" fmla="*/ 4 w 1529"/>
                <a:gd name="T43" fmla="*/ 69 h 994"/>
                <a:gd name="T44" fmla="*/ 1 w 1529"/>
                <a:gd name="T45" fmla="*/ 85 h 994"/>
                <a:gd name="T46" fmla="*/ 0 w 1529"/>
                <a:gd name="T47" fmla="*/ 53 h 994"/>
                <a:gd name="T48" fmla="*/ 5 w 1529"/>
                <a:gd name="T49" fmla="*/ 25 h 994"/>
                <a:gd name="T50" fmla="*/ 16 w 1529"/>
                <a:gd name="T51" fmla="*/ 10 h 994"/>
                <a:gd name="T52" fmla="*/ 33 w 1529"/>
                <a:gd name="T53" fmla="*/ 1 h 994"/>
                <a:gd name="T54" fmla="*/ 474 w 1529"/>
                <a:gd name="T55" fmla="*/ 0 h 994"/>
                <a:gd name="T56" fmla="*/ 493 w 1529"/>
                <a:gd name="T57" fmla="*/ 2 h 994"/>
                <a:gd name="T58" fmla="*/ 514 w 1529"/>
                <a:gd name="T59" fmla="*/ 13 h 994"/>
                <a:gd name="T60" fmla="*/ 523 w 1529"/>
                <a:gd name="T61" fmla="*/ 29 h 994"/>
                <a:gd name="T62" fmla="*/ 525 w 1529"/>
                <a:gd name="T63" fmla="*/ 56 h 994"/>
                <a:gd name="T64" fmla="*/ 528 w 1529"/>
                <a:gd name="T65" fmla="*/ 72 h 994"/>
                <a:gd name="T66" fmla="*/ 540 w 1529"/>
                <a:gd name="T67" fmla="*/ 88 h 994"/>
                <a:gd name="T68" fmla="*/ 566 w 1529"/>
                <a:gd name="T69" fmla="*/ 104 h 994"/>
                <a:gd name="T70" fmla="*/ 1308 w 1529"/>
                <a:gd name="T71" fmla="*/ 105 h 994"/>
                <a:gd name="T72" fmla="*/ 1324 w 1529"/>
                <a:gd name="T73" fmla="*/ 107 h 994"/>
                <a:gd name="T74" fmla="*/ 1341 w 1529"/>
                <a:gd name="T75" fmla="*/ 118 h 994"/>
                <a:gd name="T76" fmla="*/ 1350 w 1529"/>
                <a:gd name="T77" fmla="*/ 133 h 994"/>
                <a:gd name="T78" fmla="*/ 1353 w 1529"/>
                <a:gd name="T79" fmla="*/ 160 h 994"/>
                <a:gd name="T80" fmla="*/ 1351 w 1529"/>
                <a:gd name="T81" fmla="*/ 176 h 994"/>
                <a:gd name="T82" fmla="*/ 1342 w 1529"/>
                <a:gd name="T83" fmla="*/ 192 h 994"/>
                <a:gd name="T84" fmla="*/ 1320 w 1529"/>
                <a:gd name="T85" fmla="*/ 207 h 994"/>
                <a:gd name="T86" fmla="*/ 363 w 1529"/>
                <a:gd name="T87" fmla="*/ 209 h 994"/>
                <a:gd name="T88" fmla="*/ 324 w 1529"/>
                <a:gd name="T89" fmla="*/ 214 h 994"/>
                <a:gd name="T90" fmla="*/ 284 w 1529"/>
                <a:gd name="T91" fmla="*/ 234 h 994"/>
                <a:gd name="T92" fmla="*/ 265 w 1529"/>
                <a:gd name="T93" fmla="*/ 262 h 994"/>
                <a:gd name="T94" fmla="*/ 258 w 1529"/>
                <a:gd name="T95" fmla="*/ 290 h 994"/>
                <a:gd name="T96" fmla="*/ 258 w 1529"/>
                <a:gd name="T97" fmla="*/ 314 h 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29" h="994">
                  <a:moveTo>
                    <a:pt x="257" y="994"/>
                  </a:moveTo>
                  <a:lnTo>
                    <a:pt x="1273" y="994"/>
                  </a:lnTo>
                  <a:lnTo>
                    <a:pt x="1273" y="994"/>
                  </a:lnTo>
                  <a:lnTo>
                    <a:pt x="1284" y="992"/>
                  </a:lnTo>
                  <a:lnTo>
                    <a:pt x="1295" y="990"/>
                  </a:lnTo>
                  <a:lnTo>
                    <a:pt x="1308" y="986"/>
                  </a:lnTo>
                  <a:lnTo>
                    <a:pt x="1314" y="983"/>
                  </a:lnTo>
                  <a:lnTo>
                    <a:pt x="1321" y="978"/>
                  </a:lnTo>
                  <a:lnTo>
                    <a:pt x="1328" y="972"/>
                  </a:lnTo>
                  <a:lnTo>
                    <a:pt x="1334" y="966"/>
                  </a:lnTo>
                  <a:lnTo>
                    <a:pt x="1340" y="958"/>
                  </a:lnTo>
                  <a:lnTo>
                    <a:pt x="1346" y="948"/>
                  </a:lnTo>
                  <a:lnTo>
                    <a:pt x="1351" y="937"/>
                  </a:lnTo>
                  <a:lnTo>
                    <a:pt x="1355" y="924"/>
                  </a:lnTo>
                  <a:lnTo>
                    <a:pt x="1525" y="367"/>
                  </a:lnTo>
                  <a:lnTo>
                    <a:pt x="1525" y="367"/>
                  </a:lnTo>
                  <a:lnTo>
                    <a:pt x="1526" y="362"/>
                  </a:lnTo>
                  <a:lnTo>
                    <a:pt x="1527" y="350"/>
                  </a:lnTo>
                  <a:lnTo>
                    <a:pt x="1529" y="333"/>
                  </a:lnTo>
                  <a:lnTo>
                    <a:pt x="1527" y="324"/>
                  </a:lnTo>
                  <a:lnTo>
                    <a:pt x="1526" y="314"/>
                  </a:lnTo>
                  <a:lnTo>
                    <a:pt x="1523" y="305"/>
                  </a:lnTo>
                  <a:lnTo>
                    <a:pt x="1518" y="295"/>
                  </a:lnTo>
                  <a:lnTo>
                    <a:pt x="1512" y="287"/>
                  </a:lnTo>
                  <a:lnTo>
                    <a:pt x="1504" y="278"/>
                  </a:lnTo>
                  <a:lnTo>
                    <a:pt x="1493" y="271"/>
                  </a:lnTo>
                  <a:lnTo>
                    <a:pt x="1478" y="266"/>
                  </a:lnTo>
                  <a:lnTo>
                    <a:pt x="1463" y="263"/>
                  </a:lnTo>
                  <a:lnTo>
                    <a:pt x="1444" y="262"/>
                  </a:lnTo>
                  <a:lnTo>
                    <a:pt x="1444" y="262"/>
                  </a:lnTo>
                  <a:lnTo>
                    <a:pt x="388" y="262"/>
                  </a:lnTo>
                  <a:lnTo>
                    <a:pt x="388" y="262"/>
                  </a:lnTo>
                  <a:lnTo>
                    <a:pt x="383" y="263"/>
                  </a:lnTo>
                  <a:lnTo>
                    <a:pt x="377" y="264"/>
                  </a:lnTo>
                  <a:lnTo>
                    <a:pt x="365" y="269"/>
                  </a:lnTo>
                  <a:lnTo>
                    <a:pt x="355" y="276"/>
                  </a:lnTo>
                  <a:lnTo>
                    <a:pt x="346" y="284"/>
                  </a:lnTo>
                  <a:lnTo>
                    <a:pt x="338" y="293"/>
                  </a:lnTo>
                  <a:lnTo>
                    <a:pt x="332" y="301"/>
                  </a:lnTo>
                  <a:lnTo>
                    <a:pt x="326" y="308"/>
                  </a:lnTo>
                  <a:lnTo>
                    <a:pt x="228" y="937"/>
                  </a:lnTo>
                  <a:lnTo>
                    <a:pt x="228" y="937"/>
                  </a:lnTo>
                  <a:lnTo>
                    <a:pt x="227" y="947"/>
                  </a:lnTo>
                  <a:lnTo>
                    <a:pt x="227" y="955"/>
                  </a:lnTo>
                  <a:lnTo>
                    <a:pt x="229" y="966"/>
                  </a:lnTo>
                  <a:lnTo>
                    <a:pt x="232" y="976"/>
                  </a:lnTo>
                  <a:lnTo>
                    <a:pt x="234" y="980"/>
                  </a:lnTo>
                  <a:lnTo>
                    <a:pt x="238" y="985"/>
                  </a:lnTo>
                  <a:lnTo>
                    <a:pt x="241" y="989"/>
                  </a:lnTo>
                  <a:lnTo>
                    <a:pt x="245" y="991"/>
                  </a:lnTo>
                  <a:lnTo>
                    <a:pt x="251" y="994"/>
                  </a:lnTo>
                  <a:lnTo>
                    <a:pt x="257" y="994"/>
                  </a:lnTo>
                  <a:lnTo>
                    <a:pt x="257" y="994"/>
                  </a:lnTo>
                  <a:close/>
                  <a:moveTo>
                    <a:pt x="151" y="994"/>
                  </a:moveTo>
                  <a:lnTo>
                    <a:pt x="151" y="994"/>
                  </a:lnTo>
                  <a:lnTo>
                    <a:pt x="143" y="992"/>
                  </a:lnTo>
                  <a:lnTo>
                    <a:pt x="136" y="989"/>
                  </a:lnTo>
                  <a:lnTo>
                    <a:pt x="128" y="984"/>
                  </a:lnTo>
                  <a:lnTo>
                    <a:pt x="119" y="977"/>
                  </a:lnTo>
                  <a:lnTo>
                    <a:pt x="115" y="972"/>
                  </a:lnTo>
                  <a:lnTo>
                    <a:pt x="112" y="967"/>
                  </a:lnTo>
                  <a:lnTo>
                    <a:pt x="109" y="961"/>
                  </a:lnTo>
                  <a:lnTo>
                    <a:pt x="106" y="954"/>
                  </a:lnTo>
                  <a:lnTo>
                    <a:pt x="105" y="947"/>
                  </a:lnTo>
                  <a:lnTo>
                    <a:pt x="105" y="937"/>
                  </a:lnTo>
                  <a:lnTo>
                    <a:pt x="4" y="69"/>
                  </a:lnTo>
                  <a:lnTo>
                    <a:pt x="4" y="69"/>
                  </a:lnTo>
                  <a:lnTo>
                    <a:pt x="1" y="85"/>
                  </a:lnTo>
                  <a:lnTo>
                    <a:pt x="1" y="85"/>
                  </a:lnTo>
                  <a:lnTo>
                    <a:pt x="0" y="81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42"/>
                  </a:lnTo>
                  <a:lnTo>
                    <a:pt x="2" y="32"/>
                  </a:lnTo>
                  <a:lnTo>
                    <a:pt x="5" y="25"/>
                  </a:lnTo>
                  <a:lnTo>
                    <a:pt x="7" y="18"/>
                  </a:lnTo>
                  <a:lnTo>
                    <a:pt x="12" y="13"/>
                  </a:lnTo>
                  <a:lnTo>
                    <a:pt x="16" y="10"/>
                  </a:lnTo>
                  <a:lnTo>
                    <a:pt x="20" y="6"/>
                  </a:lnTo>
                  <a:lnTo>
                    <a:pt x="25" y="4"/>
                  </a:lnTo>
                  <a:lnTo>
                    <a:pt x="33" y="1"/>
                  </a:lnTo>
                  <a:lnTo>
                    <a:pt x="42" y="0"/>
                  </a:lnTo>
                  <a:lnTo>
                    <a:pt x="49" y="0"/>
                  </a:lnTo>
                  <a:lnTo>
                    <a:pt x="474" y="0"/>
                  </a:lnTo>
                  <a:lnTo>
                    <a:pt x="474" y="0"/>
                  </a:lnTo>
                  <a:lnTo>
                    <a:pt x="485" y="1"/>
                  </a:lnTo>
                  <a:lnTo>
                    <a:pt x="493" y="2"/>
                  </a:lnTo>
                  <a:lnTo>
                    <a:pt x="502" y="6"/>
                  </a:lnTo>
                  <a:lnTo>
                    <a:pt x="508" y="10"/>
                  </a:lnTo>
                  <a:lnTo>
                    <a:pt x="514" y="13"/>
                  </a:lnTo>
                  <a:lnTo>
                    <a:pt x="517" y="18"/>
                  </a:lnTo>
                  <a:lnTo>
                    <a:pt x="521" y="23"/>
                  </a:lnTo>
                  <a:lnTo>
                    <a:pt x="523" y="29"/>
                  </a:lnTo>
                  <a:lnTo>
                    <a:pt x="525" y="38"/>
                  </a:lnTo>
                  <a:lnTo>
                    <a:pt x="527" y="48"/>
                  </a:lnTo>
                  <a:lnTo>
                    <a:pt x="525" y="56"/>
                  </a:lnTo>
                  <a:lnTo>
                    <a:pt x="525" y="56"/>
                  </a:lnTo>
                  <a:lnTo>
                    <a:pt x="527" y="64"/>
                  </a:lnTo>
                  <a:lnTo>
                    <a:pt x="528" y="72"/>
                  </a:lnTo>
                  <a:lnTo>
                    <a:pt x="531" y="78"/>
                  </a:lnTo>
                  <a:lnTo>
                    <a:pt x="535" y="84"/>
                  </a:lnTo>
                  <a:lnTo>
                    <a:pt x="540" y="88"/>
                  </a:lnTo>
                  <a:lnTo>
                    <a:pt x="545" y="93"/>
                  </a:lnTo>
                  <a:lnTo>
                    <a:pt x="555" y="99"/>
                  </a:lnTo>
                  <a:lnTo>
                    <a:pt x="566" y="104"/>
                  </a:lnTo>
                  <a:lnTo>
                    <a:pt x="576" y="106"/>
                  </a:lnTo>
                  <a:lnTo>
                    <a:pt x="584" y="109"/>
                  </a:lnTo>
                  <a:lnTo>
                    <a:pt x="1308" y="105"/>
                  </a:lnTo>
                  <a:lnTo>
                    <a:pt x="1308" y="105"/>
                  </a:lnTo>
                  <a:lnTo>
                    <a:pt x="1317" y="105"/>
                  </a:lnTo>
                  <a:lnTo>
                    <a:pt x="1324" y="107"/>
                  </a:lnTo>
                  <a:lnTo>
                    <a:pt x="1332" y="110"/>
                  </a:lnTo>
                  <a:lnTo>
                    <a:pt x="1336" y="113"/>
                  </a:lnTo>
                  <a:lnTo>
                    <a:pt x="1341" y="118"/>
                  </a:lnTo>
                  <a:lnTo>
                    <a:pt x="1345" y="123"/>
                  </a:lnTo>
                  <a:lnTo>
                    <a:pt x="1348" y="128"/>
                  </a:lnTo>
                  <a:lnTo>
                    <a:pt x="1350" y="133"/>
                  </a:lnTo>
                  <a:lnTo>
                    <a:pt x="1353" y="143"/>
                  </a:lnTo>
                  <a:lnTo>
                    <a:pt x="1353" y="152"/>
                  </a:lnTo>
                  <a:lnTo>
                    <a:pt x="1353" y="160"/>
                  </a:lnTo>
                  <a:lnTo>
                    <a:pt x="1353" y="160"/>
                  </a:lnTo>
                  <a:lnTo>
                    <a:pt x="1353" y="168"/>
                  </a:lnTo>
                  <a:lnTo>
                    <a:pt x="1351" y="176"/>
                  </a:lnTo>
                  <a:lnTo>
                    <a:pt x="1348" y="182"/>
                  </a:lnTo>
                  <a:lnTo>
                    <a:pt x="1346" y="187"/>
                  </a:lnTo>
                  <a:lnTo>
                    <a:pt x="1342" y="192"/>
                  </a:lnTo>
                  <a:lnTo>
                    <a:pt x="1338" y="196"/>
                  </a:lnTo>
                  <a:lnTo>
                    <a:pt x="1329" y="202"/>
                  </a:lnTo>
                  <a:lnTo>
                    <a:pt x="1320" y="207"/>
                  </a:lnTo>
                  <a:lnTo>
                    <a:pt x="1312" y="208"/>
                  </a:lnTo>
                  <a:lnTo>
                    <a:pt x="1304" y="209"/>
                  </a:lnTo>
                  <a:lnTo>
                    <a:pt x="363" y="209"/>
                  </a:lnTo>
                  <a:lnTo>
                    <a:pt x="363" y="209"/>
                  </a:lnTo>
                  <a:lnTo>
                    <a:pt x="342" y="210"/>
                  </a:lnTo>
                  <a:lnTo>
                    <a:pt x="324" y="214"/>
                  </a:lnTo>
                  <a:lnTo>
                    <a:pt x="308" y="220"/>
                  </a:lnTo>
                  <a:lnTo>
                    <a:pt x="295" y="226"/>
                  </a:lnTo>
                  <a:lnTo>
                    <a:pt x="284" y="234"/>
                  </a:lnTo>
                  <a:lnTo>
                    <a:pt x="276" y="242"/>
                  </a:lnTo>
                  <a:lnTo>
                    <a:pt x="270" y="252"/>
                  </a:lnTo>
                  <a:lnTo>
                    <a:pt x="265" y="262"/>
                  </a:lnTo>
                  <a:lnTo>
                    <a:pt x="262" y="271"/>
                  </a:lnTo>
                  <a:lnTo>
                    <a:pt x="259" y="281"/>
                  </a:lnTo>
                  <a:lnTo>
                    <a:pt x="258" y="290"/>
                  </a:lnTo>
                  <a:lnTo>
                    <a:pt x="257" y="297"/>
                  </a:lnTo>
                  <a:lnTo>
                    <a:pt x="258" y="309"/>
                  </a:lnTo>
                  <a:lnTo>
                    <a:pt x="258" y="314"/>
                  </a:lnTo>
                  <a:lnTo>
                    <a:pt x="151" y="99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</a:endParaRPr>
            </a:p>
          </p:txBody>
        </p:sp>
        <p:sp>
          <p:nvSpPr>
            <p:cNvPr id="339" name="正方形/長方形 338"/>
            <p:cNvSpPr/>
            <p:nvPr/>
          </p:nvSpPr>
          <p:spPr>
            <a:xfrm>
              <a:off x="1128185" y="1190503"/>
              <a:ext cx="820987" cy="370948"/>
            </a:xfrm>
            <a:prstGeom prst="rect">
              <a:avLst/>
            </a:prstGeom>
            <a:noFill/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メイリオ"/>
                  <a:ea typeface="メイリオ"/>
                </a:rPr>
                <a:t>nodes</a:t>
              </a:r>
              <a:endParaRPr kumimoji="1" lang="ja-JP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/>
                <a:ea typeface="メイリオ"/>
              </a:endParaRPr>
            </a:p>
          </p:txBody>
        </p:sp>
      </p:grpSp>
      <p:grpSp>
        <p:nvGrpSpPr>
          <p:cNvPr id="340" name="グループ化 339"/>
          <p:cNvGrpSpPr/>
          <p:nvPr/>
        </p:nvGrpSpPr>
        <p:grpSpPr>
          <a:xfrm>
            <a:off x="2493084" y="1819389"/>
            <a:ext cx="714390" cy="403992"/>
            <a:chOff x="1033898" y="986174"/>
            <a:chExt cx="924799" cy="575277"/>
          </a:xfrm>
        </p:grpSpPr>
        <p:sp>
          <p:nvSpPr>
            <p:cNvPr id="341" name="Freeform 10"/>
            <p:cNvSpPr>
              <a:spLocks noChangeAspect="1" noEditPoints="1"/>
            </p:cNvSpPr>
            <p:nvPr/>
          </p:nvSpPr>
          <p:spPr bwMode="auto">
            <a:xfrm>
              <a:off x="1033898" y="986174"/>
              <a:ext cx="884639" cy="575277"/>
            </a:xfrm>
            <a:custGeom>
              <a:avLst/>
              <a:gdLst>
                <a:gd name="T0" fmla="*/ 1273 w 1529"/>
                <a:gd name="T1" fmla="*/ 994 h 994"/>
                <a:gd name="T2" fmla="*/ 1308 w 1529"/>
                <a:gd name="T3" fmla="*/ 986 h 994"/>
                <a:gd name="T4" fmla="*/ 1328 w 1529"/>
                <a:gd name="T5" fmla="*/ 972 h 994"/>
                <a:gd name="T6" fmla="*/ 1346 w 1529"/>
                <a:gd name="T7" fmla="*/ 948 h 994"/>
                <a:gd name="T8" fmla="*/ 1525 w 1529"/>
                <a:gd name="T9" fmla="*/ 367 h 994"/>
                <a:gd name="T10" fmla="*/ 1527 w 1529"/>
                <a:gd name="T11" fmla="*/ 350 h 994"/>
                <a:gd name="T12" fmla="*/ 1526 w 1529"/>
                <a:gd name="T13" fmla="*/ 314 h 994"/>
                <a:gd name="T14" fmla="*/ 1512 w 1529"/>
                <a:gd name="T15" fmla="*/ 287 h 994"/>
                <a:gd name="T16" fmla="*/ 1478 w 1529"/>
                <a:gd name="T17" fmla="*/ 266 h 994"/>
                <a:gd name="T18" fmla="*/ 1444 w 1529"/>
                <a:gd name="T19" fmla="*/ 262 h 994"/>
                <a:gd name="T20" fmla="*/ 383 w 1529"/>
                <a:gd name="T21" fmla="*/ 263 h 994"/>
                <a:gd name="T22" fmla="*/ 355 w 1529"/>
                <a:gd name="T23" fmla="*/ 276 h 994"/>
                <a:gd name="T24" fmla="*/ 332 w 1529"/>
                <a:gd name="T25" fmla="*/ 301 h 994"/>
                <a:gd name="T26" fmla="*/ 228 w 1529"/>
                <a:gd name="T27" fmla="*/ 937 h 994"/>
                <a:gd name="T28" fmla="*/ 229 w 1529"/>
                <a:gd name="T29" fmla="*/ 966 h 994"/>
                <a:gd name="T30" fmla="*/ 238 w 1529"/>
                <a:gd name="T31" fmla="*/ 985 h 994"/>
                <a:gd name="T32" fmla="*/ 251 w 1529"/>
                <a:gd name="T33" fmla="*/ 994 h 994"/>
                <a:gd name="T34" fmla="*/ 151 w 1529"/>
                <a:gd name="T35" fmla="*/ 994 h 994"/>
                <a:gd name="T36" fmla="*/ 136 w 1529"/>
                <a:gd name="T37" fmla="*/ 989 h 994"/>
                <a:gd name="T38" fmla="*/ 115 w 1529"/>
                <a:gd name="T39" fmla="*/ 972 h 994"/>
                <a:gd name="T40" fmla="*/ 106 w 1529"/>
                <a:gd name="T41" fmla="*/ 954 h 994"/>
                <a:gd name="T42" fmla="*/ 4 w 1529"/>
                <a:gd name="T43" fmla="*/ 69 h 994"/>
                <a:gd name="T44" fmla="*/ 1 w 1529"/>
                <a:gd name="T45" fmla="*/ 85 h 994"/>
                <a:gd name="T46" fmla="*/ 0 w 1529"/>
                <a:gd name="T47" fmla="*/ 53 h 994"/>
                <a:gd name="T48" fmla="*/ 5 w 1529"/>
                <a:gd name="T49" fmla="*/ 25 h 994"/>
                <a:gd name="T50" fmla="*/ 16 w 1529"/>
                <a:gd name="T51" fmla="*/ 10 h 994"/>
                <a:gd name="T52" fmla="*/ 33 w 1529"/>
                <a:gd name="T53" fmla="*/ 1 h 994"/>
                <a:gd name="T54" fmla="*/ 474 w 1529"/>
                <a:gd name="T55" fmla="*/ 0 h 994"/>
                <a:gd name="T56" fmla="*/ 493 w 1529"/>
                <a:gd name="T57" fmla="*/ 2 h 994"/>
                <a:gd name="T58" fmla="*/ 514 w 1529"/>
                <a:gd name="T59" fmla="*/ 13 h 994"/>
                <a:gd name="T60" fmla="*/ 523 w 1529"/>
                <a:gd name="T61" fmla="*/ 29 h 994"/>
                <a:gd name="T62" fmla="*/ 525 w 1529"/>
                <a:gd name="T63" fmla="*/ 56 h 994"/>
                <a:gd name="T64" fmla="*/ 528 w 1529"/>
                <a:gd name="T65" fmla="*/ 72 h 994"/>
                <a:gd name="T66" fmla="*/ 540 w 1529"/>
                <a:gd name="T67" fmla="*/ 88 h 994"/>
                <a:gd name="T68" fmla="*/ 566 w 1529"/>
                <a:gd name="T69" fmla="*/ 104 h 994"/>
                <a:gd name="T70" fmla="*/ 1308 w 1529"/>
                <a:gd name="T71" fmla="*/ 105 h 994"/>
                <a:gd name="T72" fmla="*/ 1324 w 1529"/>
                <a:gd name="T73" fmla="*/ 107 h 994"/>
                <a:gd name="T74" fmla="*/ 1341 w 1529"/>
                <a:gd name="T75" fmla="*/ 118 h 994"/>
                <a:gd name="T76" fmla="*/ 1350 w 1529"/>
                <a:gd name="T77" fmla="*/ 133 h 994"/>
                <a:gd name="T78" fmla="*/ 1353 w 1529"/>
                <a:gd name="T79" fmla="*/ 160 h 994"/>
                <a:gd name="T80" fmla="*/ 1351 w 1529"/>
                <a:gd name="T81" fmla="*/ 176 h 994"/>
                <a:gd name="T82" fmla="*/ 1342 w 1529"/>
                <a:gd name="T83" fmla="*/ 192 h 994"/>
                <a:gd name="T84" fmla="*/ 1320 w 1529"/>
                <a:gd name="T85" fmla="*/ 207 h 994"/>
                <a:gd name="T86" fmla="*/ 363 w 1529"/>
                <a:gd name="T87" fmla="*/ 209 h 994"/>
                <a:gd name="T88" fmla="*/ 324 w 1529"/>
                <a:gd name="T89" fmla="*/ 214 h 994"/>
                <a:gd name="T90" fmla="*/ 284 w 1529"/>
                <a:gd name="T91" fmla="*/ 234 h 994"/>
                <a:gd name="T92" fmla="*/ 265 w 1529"/>
                <a:gd name="T93" fmla="*/ 262 h 994"/>
                <a:gd name="T94" fmla="*/ 258 w 1529"/>
                <a:gd name="T95" fmla="*/ 290 h 994"/>
                <a:gd name="T96" fmla="*/ 258 w 1529"/>
                <a:gd name="T97" fmla="*/ 314 h 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29" h="994">
                  <a:moveTo>
                    <a:pt x="257" y="994"/>
                  </a:moveTo>
                  <a:lnTo>
                    <a:pt x="1273" y="994"/>
                  </a:lnTo>
                  <a:lnTo>
                    <a:pt x="1273" y="994"/>
                  </a:lnTo>
                  <a:lnTo>
                    <a:pt x="1284" y="992"/>
                  </a:lnTo>
                  <a:lnTo>
                    <a:pt x="1295" y="990"/>
                  </a:lnTo>
                  <a:lnTo>
                    <a:pt x="1308" y="986"/>
                  </a:lnTo>
                  <a:lnTo>
                    <a:pt x="1314" y="983"/>
                  </a:lnTo>
                  <a:lnTo>
                    <a:pt x="1321" y="978"/>
                  </a:lnTo>
                  <a:lnTo>
                    <a:pt x="1328" y="972"/>
                  </a:lnTo>
                  <a:lnTo>
                    <a:pt x="1334" y="966"/>
                  </a:lnTo>
                  <a:lnTo>
                    <a:pt x="1340" y="958"/>
                  </a:lnTo>
                  <a:lnTo>
                    <a:pt x="1346" y="948"/>
                  </a:lnTo>
                  <a:lnTo>
                    <a:pt x="1351" y="937"/>
                  </a:lnTo>
                  <a:lnTo>
                    <a:pt x="1355" y="924"/>
                  </a:lnTo>
                  <a:lnTo>
                    <a:pt x="1525" y="367"/>
                  </a:lnTo>
                  <a:lnTo>
                    <a:pt x="1525" y="367"/>
                  </a:lnTo>
                  <a:lnTo>
                    <a:pt x="1526" y="362"/>
                  </a:lnTo>
                  <a:lnTo>
                    <a:pt x="1527" y="350"/>
                  </a:lnTo>
                  <a:lnTo>
                    <a:pt x="1529" y="333"/>
                  </a:lnTo>
                  <a:lnTo>
                    <a:pt x="1527" y="324"/>
                  </a:lnTo>
                  <a:lnTo>
                    <a:pt x="1526" y="314"/>
                  </a:lnTo>
                  <a:lnTo>
                    <a:pt x="1523" y="305"/>
                  </a:lnTo>
                  <a:lnTo>
                    <a:pt x="1518" y="295"/>
                  </a:lnTo>
                  <a:lnTo>
                    <a:pt x="1512" y="287"/>
                  </a:lnTo>
                  <a:lnTo>
                    <a:pt x="1504" y="278"/>
                  </a:lnTo>
                  <a:lnTo>
                    <a:pt x="1493" y="271"/>
                  </a:lnTo>
                  <a:lnTo>
                    <a:pt x="1478" y="266"/>
                  </a:lnTo>
                  <a:lnTo>
                    <a:pt x="1463" y="263"/>
                  </a:lnTo>
                  <a:lnTo>
                    <a:pt x="1444" y="262"/>
                  </a:lnTo>
                  <a:lnTo>
                    <a:pt x="1444" y="262"/>
                  </a:lnTo>
                  <a:lnTo>
                    <a:pt x="388" y="262"/>
                  </a:lnTo>
                  <a:lnTo>
                    <a:pt x="388" y="262"/>
                  </a:lnTo>
                  <a:lnTo>
                    <a:pt x="383" y="263"/>
                  </a:lnTo>
                  <a:lnTo>
                    <a:pt x="377" y="264"/>
                  </a:lnTo>
                  <a:lnTo>
                    <a:pt x="365" y="269"/>
                  </a:lnTo>
                  <a:lnTo>
                    <a:pt x="355" y="276"/>
                  </a:lnTo>
                  <a:lnTo>
                    <a:pt x="346" y="284"/>
                  </a:lnTo>
                  <a:lnTo>
                    <a:pt x="338" y="293"/>
                  </a:lnTo>
                  <a:lnTo>
                    <a:pt x="332" y="301"/>
                  </a:lnTo>
                  <a:lnTo>
                    <a:pt x="326" y="308"/>
                  </a:lnTo>
                  <a:lnTo>
                    <a:pt x="228" y="937"/>
                  </a:lnTo>
                  <a:lnTo>
                    <a:pt x="228" y="937"/>
                  </a:lnTo>
                  <a:lnTo>
                    <a:pt x="227" y="947"/>
                  </a:lnTo>
                  <a:lnTo>
                    <a:pt x="227" y="955"/>
                  </a:lnTo>
                  <a:lnTo>
                    <a:pt x="229" y="966"/>
                  </a:lnTo>
                  <a:lnTo>
                    <a:pt x="232" y="976"/>
                  </a:lnTo>
                  <a:lnTo>
                    <a:pt x="234" y="980"/>
                  </a:lnTo>
                  <a:lnTo>
                    <a:pt x="238" y="985"/>
                  </a:lnTo>
                  <a:lnTo>
                    <a:pt x="241" y="989"/>
                  </a:lnTo>
                  <a:lnTo>
                    <a:pt x="245" y="991"/>
                  </a:lnTo>
                  <a:lnTo>
                    <a:pt x="251" y="994"/>
                  </a:lnTo>
                  <a:lnTo>
                    <a:pt x="257" y="994"/>
                  </a:lnTo>
                  <a:lnTo>
                    <a:pt x="257" y="994"/>
                  </a:lnTo>
                  <a:close/>
                  <a:moveTo>
                    <a:pt x="151" y="994"/>
                  </a:moveTo>
                  <a:lnTo>
                    <a:pt x="151" y="994"/>
                  </a:lnTo>
                  <a:lnTo>
                    <a:pt x="143" y="992"/>
                  </a:lnTo>
                  <a:lnTo>
                    <a:pt x="136" y="989"/>
                  </a:lnTo>
                  <a:lnTo>
                    <a:pt x="128" y="984"/>
                  </a:lnTo>
                  <a:lnTo>
                    <a:pt x="119" y="977"/>
                  </a:lnTo>
                  <a:lnTo>
                    <a:pt x="115" y="972"/>
                  </a:lnTo>
                  <a:lnTo>
                    <a:pt x="112" y="967"/>
                  </a:lnTo>
                  <a:lnTo>
                    <a:pt x="109" y="961"/>
                  </a:lnTo>
                  <a:lnTo>
                    <a:pt x="106" y="954"/>
                  </a:lnTo>
                  <a:lnTo>
                    <a:pt x="105" y="947"/>
                  </a:lnTo>
                  <a:lnTo>
                    <a:pt x="105" y="937"/>
                  </a:lnTo>
                  <a:lnTo>
                    <a:pt x="4" y="69"/>
                  </a:lnTo>
                  <a:lnTo>
                    <a:pt x="4" y="69"/>
                  </a:lnTo>
                  <a:lnTo>
                    <a:pt x="1" y="85"/>
                  </a:lnTo>
                  <a:lnTo>
                    <a:pt x="1" y="85"/>
                  </a:lnTo>
                  <a:lnTo>
                    <a:pt x="0" y="81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42"/>
                  </a:lnTo>
                  <a:lnTo>
                    <a:pt x="2" y="32"/>
                  </a:lnTo>
                  <a:lnTo>
                    <a:pt x="5" y="25"/>
                  </a:lnTo>
                  <a:lnTo>
                    <a:pt x="7" y="18"/>
                  </a:lnTo>
                  <a:lnTo>
                    <a:pt x="12" y="13"/>
                  </a:lnTo>
                  <a:lnTo>
                    <a:pt x="16" y="10"/>
                  </a:lnTo>
                  <a:lnTo>
                    <a:pt x="20" y="6"/>
                  </a:lnTo>
                  <a:lnTo>
                    <a:pt x="25" y="4"/>
                  </a:lnTo>
                  <a:lnTo>
                    <a:pt x="33" y="1"/>
                  </a:lnTo>
                  <a:lnTo>
                    <a:pt x="42" y="0"/>
                  </a:lnTo>
                  <a:lnTo>
                    <a:pt x="49" y="0"/>
                  </a:lnTo>
                  <a:lnTo>
                    <a:pt x="474" y="0"/>
                  </a:lnTo>
                  <a:lnTo>
                    <a:pt x="474" y="0"/>
                  </a:lnTo>
                  <a:lnTo>
                    <a:pt x="485" y="1"/>
                  </a:lnTo>
                  <a:lnTo>
                    <a:pt x="493" y="2"/>
                  </a:lnTo>
                  <a:lnTo>
                    <a:pt x="502" y="6"/>
                  </a:lnTo>
                  <a:lnTo>
                    <a:pt x="508" y="10"/>
                  </a:lnTo>
                  <a:lnTo>
                    <a:pt x="514" y="13"/>
                  </a:lnTo>
                  <a:lnTo>
                    <a:pt x="517" y="18"/>
                  </a:lnTo>
                  <a:lnTo>
                    <a:pt x="521" y="23"/>
                  </a:lnTo>
                  <a:lnTo>
                    <a:pt x="523" y="29"/>
                  </a:lnTo>
                  <a:lnTo>
                    <a:pt x="525" y="38"/>
                  </a:lnTo>
                  <a:lnTo>
                    <a:pt x="527" y="48"/>
                  </a:lnTo>
                  <a:lnTo>
                    <a:pt x="525" y="56"/>
                  </a:lnTo>
                  <a:lnTo>
                    <a:pt x="525" y="56"/>
                  </a:lnTo>
                  <a:lnTo>
                    <a:pt x="527" y="64"/>
                  </a:lnTo>
                  <a:lnTo>
                    <a:pt x="528" y="72"/>
                  </a:lnTo>
                  <a:lnTo>
                    <a:pt x="531" y="78"/>
                  </a:lnTo>
                  <a:lnTo>
                    <a:pt x="535" y="84"/>
                  </a:lnTo>
                  <a:lnTo>
                    <a:pt x="540" y="88"/>
                  </a:lnTo>
                  <a:lnTo>
                    <a:pt x="545" y="93"/>
                  </a:lnTo>
                  <a:lnTo>
                    <a:pt x="555" y="99"/>
                  </a:lnTo>
                  <a:lnTo>
                    <a:pt x="566" y="104"/>
                  </a:lnTo>
                  <a:lnTo>
                    <a:pt x="576" y="106"/>
                  </a:lnTo>
                  <a:lnTo>
                    <a:pt x="584" y="109"/>
                  </a:lnTo>
                  <a:lnTo>
                    <a:pt x="1308" y="105"/>
                  </a:lnTo>
                  <a:lnTo>
                    <a:pt x="1308" y="105"/>
                  </a:lnTo>
                  <a:lnTo>
                    <a:pt x="1317" y="105"/>
                  </a:lnTo>
                  <a:lnTo>
                    <a:pt x="1324" y="107"/>
                  </a:lnTo>
                  <a:lnTo>
                    <a:pt x="1332" y="110"/>
                  </a:lnTo>
                  <a:lnTo>
                    <a:pt x="1336" y="113"/>
                  </a:lnTo>
                  <a:lnTo>
                    <a:pt x="1341" y="118"/>
                  </a:lnTo>
                  <a:lnTo>
                    <a:pt x="1345" y="123"/>
                  </a:lnTo>
                  <a:lnTo>
                    <a:pt x="1348" y="128"/>
                  </a:lnTo>
                  <a:lnTo>
                    <a:pt x="1350" y="133"/>
                  </a:lnTo>
                  <a:lnTo>
                    <a:pt x="1353" y="143"/>
                  </a:lnTo>
                  <a:lnTo>
                    <a:pt x="1353" y="152"/>
                  </a:lnTo>
                  <a:lnTo>
                    <a:pt x="1353" y="160"/>
                  </a:lnTo>
                  <a:lnTo>
                    <a:pt x="1353" y="160"/>
                  </a:lnTo>
                  <a:lnTo>
                    <a:pt x="1353" y="168"/>
                  </a:lnTo>
                  <a:lnTo>
                    <a:pt x="1351" y="176"/>
                  </a:lnTo>
                  <a:lnTo>
                    <a:pt x="1348" y="182"/>
                  </a:lnTo>
                  <a:lnTo>
                    <a:pt x="1346" y="187"/>
                  </a:lnTo>
                  <a:lnTo>
                    <a:pt x="1342" y="192"/>
                  </a:lnTo>
                  <a:lnTo>
                    <a:pt x="1338" y="196"/>
                  </a:lnTo>
                  <a:lnTo>
                    <a:pt x="1329" y="202"/>
                  </a:lnTo>
                  <a:lnTo>
                    <a:pt x="1320" y="207"/>
                  </a:lnTo>
                  <a:lnTo>
                    <a:pt x="1312" y="208"/>
                  </a:lnTo>
                  <a:lnTo>
                    <a:pt x="1304" y="209"/>
                  </a:lnTo>
                  <a:lnTo>
                    <a:pt x="363" y="209"/>
                  </a:lnTo>
                  <a:lnTo>
                    <a:pt x="363" y="209"/>
                  </a:lnTo>
                  <a:lnTo>
                    <a:pt x="342" y="210"/>
                  </a:lnTo>
                  <a:lnTo>
                    <a:pt x="324" y="214"/>
                  </a:lnTo>
                  <a:lnTo>
                    <a:pt x="308" y="220"/>
                  </a:lnTo>
                  <a:lnTo>
                    <a:pt x="295" y="226"/>
                  </a:lnTo>
                  <a:lnTo>
                    <a:pt x="284" y="234"/>
                  </a:lnTo>
                  <a:lnTo>
                    <a:pt x="276" y="242"/>
                  </a:lnTo>
                  <a:lnTo>
                    <a:pt x="270" y="252"/>
                  </a:lnTo>
                  <a:lnTo>
                    <a:pt x="265" y="262"/>
                  </a:lnTo>
                  <a:lnTo>
                    <a:pt x="262" y="271"/>
                  </a:lnTo>
                  <a:lnTo>
                    <a:pt x="259" y="281"/>
                  </a:lnTo>
                  <a:lnTo>
                    <a:pt x="258" y="290"/>
                  </a:lnTo>
                  <a:lnTo>
                    <a:pt x="257" y="297"/>
                  </a:lnTo>
                  <a:lnTo>
                    <a:pt x="258" y="309"/>
                  </a:lnTo>
                  <a:lnTo>
                    <a:pt x="258" y="314"/>
                  </a:lnTo>
                  <a:lnTo>
                    <a:pt x="151" y="99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2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メイリオ" panose="020B0604030504040204" pitchFamily="50" charset="-128"/>
              </a:endParaRPr>
            </a:p>
          </p:txBody>
        </p:sp>
        <p:sp>
          <p:nvSpPr>
            <p:cNvPr id="342" name="正方形/長方形 341"/>
            <p:cNvSpPr/>
            <p:nvPr/>
          </p:nvSpPr>
          <p:spPr>
            <a:xfrm>
              <a:off x="1137710" y="1169548"/>
              <a:ext cx="820987" cy="370948"/>
            </a:xfrm>
            <a:prstGeom prst="rect">
              <a:avLst/>
            </a:prstGeom>
            <a:noFill/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05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メイリオ"/>
                  <a:ea typeface="メイリオ"/>
                </a:rPr>
                <a:t>msg</a:t>
              </a:r>
              <a:endParaRPr kumimoji="1" lang="ja-JP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/>
                <a:ea typeface="メイリオ"/>
              </a:endParaRPr>
            </a:p>
          </p:txBody>
        </p:sp>
      </p:grpSp>
      <p:grpSp>
        <p:nvGrpSpPr>
          <p:cNvPr id="343" name="グループ化 342"/>
          <p:cNvGrpSpPr/>
          <p:nvPr/>
        </p:nvGrpSpPr>
        <p:grpSpPr>
          <a:xfrm>
            <a:off x="3238827" y="2167636"/>
            <a:ext cx="608403" cy="627559"/>
            <a:chOff x="3356177" y="1102131"/>
            <a:chExt cx="787596" cy="812394"/>
          </a:xfrm>
        </p:grpSpPr>
        <p:sp>
          <p:nvSpPr>
            <p:cNvPr id="344" name="メモ 343"/>
            <p:cNvSpPr/>
            <p:nvPr/>
          </p:nvSpPr>
          <p:spPr bwMode="auto">
            <a:xfrm>
              <a:off x="3448050" y="12600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45" name="メモ 344"/>
            <p:cNvSpPr/>
            <p:nvPr/>
          </p:nvSpPr>
          <p:spPr bwMode="auto">
            <a:xfrm>
              <a:off x="3390900" y="11838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46" name="メモ 345"/>
            <p:cNvSpPr/>
            <p:nvPr/>
          </p:nvSpPr>
          <p:spPr bwMode="auto">
            <a:xfrm>
              <a:off x="3356177" y="1102131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</p:grpSp>
      <p:sp>
        <p:nvSpPr>
          <p:cNvPr id="347" name="屈折矢印 346"/>
          <p:cNvSpPr/>
          <p:nvPr/>
        </p:nvSpPr>
        <p:spPr bwMode="auto">
          <a:xfrm rot="5400000">
            <a:off x="602095" y="3924974"/>
            <a:ext cx="2442294" cy="1777054"/>
          </a:xfrm>
          <a:prstGeom prst="bentUpArrow">
            <a:avLst>
              <a:gd name="adj1" fmla="val 15118"/>
              <a:gd name="adj2" fmla="val 14897"/>
              <a:gd name="adj3" fmla="val 16600"/>
            </a:avLst>
          </a:prstGeom>
          <a:solidFill>
            <a:schemeClr val="bg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メイリオ" pitchFamily="50" charset="-128"/>
            </a:endParaRPr>
          </a:p>
        </p:txBody>
      </p:sp>
      <p:sp>
        <p:nvSpPr>
          <p:cNvPr id="348" name="正方形/長方形 347"/>
          <p:cNvSpPr/>
          <p:nvPr/>
        </p:nvSpPr>
        <p:spPr>
          <a:xfrm>
            <a:off x="2314033" y="4756602"/>
            <a:ext cx="2298841" cy="260500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① テンプレートの生成</a:t>
            </a:r>
            <a:endParaRPr kumimoji="1" lang="en-US" altLang="ja-JP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sp>
        <p:nvSpPr>
          <p:cNvPr id="349" name="正方形/長方形 348"/>
          <p:cNvSpPr/>
          <p:nvPr/>
        </p:nvSpPr>
        <p:spPr>
          <a:xfrm>
            <a:off x="7684010" y="5529514"/>
            <a:ext cx="1326068" cy="234281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ターゲット</a:t>
            </a:r>
          </a:p>
        </p:txBody>
      </p:sp>
      <p:sp>
        <p:nvSpPr>
          <p:cNvPr id="350" name="右矢印 349"/>
          <p:cNvSpPr/>
          <p:nvPr/>
        </p:nvSpPr>
        <p:spPr bwMode="auto">
          <a:xfrm>
            <a:off x="4327815" y="2353244"/>
            <a:ext cx="1415178" cy="423173"/>
          </a:xfrm>
          <a:prstGeom prst="rightArrow">
            <a:avLst>
              <a:gd name="adj1" fmla="val 45664"/>
              <a:gd name="adj2" fmla="val 51316"/>
            </a:avLst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メイリオ" pitchFamily="50" charset="-128"/>
            </a:endParaRPr>
          </a:p>
        </p:txBody>
      </p:sp>
      <p:sp>
        <p:nvSpPr>
          <p:cNvPr id="351" name="正方形/長方形 350"/>
          <p:cNvSpPr/>
          <p:nvPr/>
        </p:nvSpPr>
        <p:spPr>
          <a:xfrm>
            <a:off x="4267200" y="2423186"/>
            <a:ext cx="1953423" cy="310477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② ヘッダファイル</a:t>
            </a:r>
            <a:br>
              <a:rPr kumimoji="1" lang="en-US" altLang="ja-JP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</a:br>
            <a:r>
              <a:rPr kumimoji="1" lang="ja-JP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の生成</a:t>
            </a:r>
            <a:endParaRPr kumimoji="1" lang="en-US" altLang="ja-JP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grpSp>
        <p:nvGrpSpPr>
          <p:cNvPr id="352" name="グループ化 351"/>
          <p:cNvGrpSpPr/>
          <p:nvPr/>
        </p:nvGrpSpPr>
        <p:grpSpPr>
          <a:xfrm>
            <a:off x="3253254" y="5362235"/>
            <a:ext cx="608403" cy="627559"/>
            <a:chOff x="3356177" y="1102131"/>
            <a:chExt cx="787596" cy="812394"/>
          </a:xfrm>
        </p:grpSpPr>
        <p:sp>
          <p:nvSpPr>
            <p:cNvPr id="353" name="メモ 352"/>
            <p:cNvSpPr/>
            <p:nvPr/>
          </p:nvSpPr>
          <p:spPr bwMode="auto">
            <a:xfrm>
              <a:off x="3448050" y="12600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54" name="メモ 353"/>
            <p:cNvSpPr/>
            <p:nvPr/>
          </p:nvSpPr>
          <p:spPr bwMode="auto">
            <a:xfrm>
              <a:off x="3390900" y="11838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55" name="メモ 354"/>
            <p:cNvSpPr/>
            <p:nvPr/>
          </p:nvSpPr>
          <p:spPr bwMode="auto">
            <a:xfrm>
              <a:off x="3356177" y="1102131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cpp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</p:grpSp>
      <p:grpSp>
        <p:nvGrpSpPr>
          <p:cNvPr id="356" name="グループ化 355"/>
          <p:cNvGrpSpPr/>
          <p:nvPr/>
        </p:nvGrpSpPr>
        <p:grpSpPr>
          <a:xfrm>
            <a:off x="285750" y="2732991"/>
            <a:ext cx="608403" cy="627559"/>
            <a:chOff x="3356177" y="1102131"/>
            <a:chExt cx="787596" cy="812394"/>
          </a:xfrm>
        </p:grpSpPr>
        <p:sp>
          <p:nvSpPr>
            <p:cNvPr id="357" name="メモ 356"/>
            <p:cNvSpPr/>
            <p:nvPr/>
          </p:nvSpPr>
          <p:spPr bwMode="auto">
            <a:xfrm>
              <a:off x="3448050" y="12600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58" name="メモ 357"/>
            <p:cNvSpPr/>
            <p:nvPr/>
          </p:nvSpPr>
          <p:spPr bwMode="auto">
            <a:xfrm>
              <a:off x="3390900" y="11838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59" name="メモ 358"/>
            <p:cNvSpPr/>
            <p:nvPr/>
          </p:nvSpPr>
          <p:spPr bwMode="auto">
            <a:xfrm>
              <a:off x="3356177" y="1102131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cpp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</p:grpSp>
      <p:grpSp>
        <p:nvGrpSpPr>
          <p:cNvPr id="360" name="グループ化 359"/>
          <p:cNvGrpSpPr/>
          <p:nvPr/>
        </p:nvGrpSpPr>
        <p:grpSpPr>
          <a:xfrm>
            <a:off x="983582" y="2724414"/>
            <a:ext cx="608403" cy="627559"/>
            <a:chOff x="3356177" y="1102131"/>
            <a:chExt cx="787596" cy="812394"/>
          </a:xfrm>
        </p:grpSpPr>
        <p:sp>
          <p:nvSpPr>
            <p:cNvPr id="361" name="メモ 360"/>
            <p:cNvSpPr/>
            <p:nvPr/>
          </p:nvSpPr>
          <p:spPr bwMode="auto">
            <a:xfrm>
              <a:off x="3448050" y="12600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62" name="メモ 361"/>
            <p:cNvSpPr/>
            <p:nvPr/>
          </p:nvSpPr>
          <p:spPr bwMode="auto">
            <a:xfrm>
              <a:off x="3390900" y="11838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63" name="メモ 362"/>
            <p:cNvSpPr/>
            <p:nvPr/>
          </p:nvSpPr>
          <p:spPr bwMode="auto">
            <a:xfrm>
              <a:off x="3356177" y="1102131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</p:grpSp>
      <p:grpSp>
        <p:nvGrpSpPr>
          <p:cNvPr id="364" name="グループ化 363"/>
          <p:cNvGrpSpPr/>
          <p:nvPr/>
        </p:nvGrpSpPr>
        <p:grpSpPr>
          <a:xfrm>
            <a:off x="6479900" y="2148858"/>
            <a:ext cx="608403" cy="627559"/>
            <a:chOff x="3356177" y="1102131"/>
            <a:chExt cx="787596" cy="812394"/>
          </a:xfrm>
        </p:grpSpPr>
        <p:sp>
          <p:nvSpPr>
            <p:cNvPr id="365" name="メモ 364"/>
            <p:cNvSpPr/>
            <p:nvPr/>
          </p:nvSpPr>
          <p:spPr bwMode="auto">
            <a:xfrm>
              <a:off x="3448050" y="12600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66" name="メモ 365"/>
            <p:cNvSpPr/>
            <p:nvPr/>
          </p:nvSpPr>
          <p:spPr bwMode="auto">
            <a:xfrm>
              <a:off x="3390900" y="11838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67" name="メモ 366"/>
            <p:cNvSpPr/>
            <p:nvPr/>
          </p:nvSpPr>
          <p:spPr bwMode="auto">
            <a:xfrm>
              <a:off x="3356177" y="1102131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.h</a:t>
              </a:r>
            </a:p>
          </p:txBody>
        </p:sp>
      </p:grpSp>
      <p:grpSp>
        <p:nvGrpSpPr>
          <p:cNvPr id="368" name="グループ化 367"/>
          <p:cNvGrpSpPr/>
          <p:nvPr/>
        </p:nvGrpSpPr>
        <p:grpSpPr>
          <a:xfrm>
            <a:off x="6484875" y="2875619"/>
            <a:ext cx="608403" cy="627559"/>
            <a:chOff x="3356177" y="1102131"/>
            <a:chExt cx="787596" cy="812394"/>
          </a:xfrm>
        </p:grpSpPr>
        <p:sp>
          <p:nvSpPr>
            <p:cNvPr id="369" name="メモ 368"/>
            <p:cNvSpPr/>
            <p:nvPr/>
          </p:nvSpPr>
          <p:spPr bwMode="auto">
            <a:xfrm>
              <a:off x="3448050" y="12600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70" name="メモ 369"/>
            <p:cNvSpPr/>
            <p:nvPr/>
          </p:nvSpPr>
          <p:spPr bwMode="auto">
            <a:xfrm>
              <a:off x="3390900" y="11838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71" name="メモ 370"/>
            <p:cNvSpPr/>
            <p:nvPr/>
          </p:nvSpPr>
          <p:spPr bwMode="auto">
            <a:xfrm>
              <a:off x="3356177" y="1102131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cpp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</p:grpSp>
      <p:grpSp>
        <p:nvGrpSpPr>
          <p:cNvPr id="372" name="グループ化 371"/>
          <p:cNvGrpSpPr/>
          <p:nvPr/>
        </p:nvGrpSpPr>
        <p:grpSpPr>
          <a:xfrm>
            <a:off x="7294116" y="2159562"/>
            <a:ext cx="608403" cy="627559"/>
            <a:chOff x="3356177" y="1102131"/>
            <a:chExt cx="787596" cy="812394"/>
          </a:xfrm>
        </p:grpSpPr>
        <p:sp>
          <p:nvSpPr>
            <p:cNvPr id="373" name="メモ 372"/>
            <p:cNvSpPr/>
            <p:nvPr/>
          </p:nvSpPr>
          <p:spPr bwMode="auto">
            <a:xfrm>
              <a:off x="3448050" y="12600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74" name="メモ 373"/>
            <p:cNvSpPr/>
            <p:nvPr/>
          </p:nvSpPr>
          <p:spPr bwMode="auto">
            <a:xfrm>
              <a:off x="3390900" y="11838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75" name="メモ 374"/>
            <p:cNvSpPr/>
            <p:nvPr/>
          </p:nvSpPr>
          <p:spPr bwMode="auto">
            <a:xfrm>
              <a:off x="3356177" y="1102131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py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</p:grpSp>
      <p:sp>
        <p:nvSpPr>
          <p:cNvPr id="376" name="正方形/長方形 375"/>
          <p:cNvSpPr/>
          <p:nvPr/>
        </p:nvSpPr>
        <p:spPr>
          <a:xfrm>
            <a:off x="4325731" y="5829932"/>
            <a:ext cx="2728268" cy="25412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sp>
        <p:nvSpPr>
          <p:cNvPr id="377" name="屈折矢印 376"/>
          <p:cNvSpPr/>
          <p:nvPr/>
        </p:nvSpPr>
        <p:spPr bwMode="auto">
          <a:xfrm>
            <a:off x="4321166" y="3656828"/>
            <a:ext cx="1846605" cy="531811"/>
          </a:xfrm>
          <a:prstGeom prst="bentUpArrow">
            <a:avLst>
              <a:gd name="adj1" fmla="val 37974"/>
              <a:gd name="adj2" fmla="val 36148"/>
              <a:gd name="adj3" fmla="val 34743"/>
            </a:avLst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メイリオ" panose="020B0604030504040204" pitchFamily="50" charset="-128"/>
              <a:cs typeface="メイリオ" pitchFamily="50" charset="-128"/>
            </a:endParaRPr>
          </a:p>
        </p:txBody>
      </p:sp>
      <p:sp>
        <p:nvSpPr>
          <p:cNvPr id="378" name="正方形/長方形 377"/>
          <p:cNvSpPr/>
          <p:nvPr/>
        </p:nvSpPr>
        <p:spPr>
          <a:xfrm>
            <a:off x="4414425" y="3810922"/>
            <a:ext cx="2669849" cy="403167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③</a:t>
            </a:r>
            <a:r>
              <a:rPr kumimoji="1" lang="en-US" altLang="ja-JP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 </a:t>
            </a:r>
            <a:r>
              <a:rPr kumimoji="1" lang="ja-JP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コアへの割り当て</a:t>
            </a:r>
            <a:endParaRPr kumimoji="1" lang="en-US" altLang="ja-JP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/>
              <a:ea typeface="メイリオ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④ 初期化コードの生成</a:t>
            </a:r>
            <a:endParaRPr kumimoji="1" lang="en-US" altLang="ja-JP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sp>
        <p:nvSpPr>
          <p:cNvPr id="379" name="正方形/長方形 378"/>
          <p:cNvSpPr/>
          <p:nvPr/>
        </p:nvSpPr>
        <p:spPr>
          <a:xfrm>
            <a:off x="60867" y="4388793"/>
            <a:ext cx="2013726" cy="584591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4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ソースコードを</a:t>
            </a:r>
            <a:br>
              <a:rPr kumimoji="1" lang="en-US" altLang="ja-JP" sz="14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</a:br>
            <a:r>
              <a:rPr kumimoji="1" lang="ja-JP" altLang="en-US" sz="14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そのまま持ってくる</a:t>
            </a:r>
          </a:p>
        </p:txBody>
      </p:sp>
      <p:sp>
        <p:nvSpPr>
          <p:cNvPr id="380" name="正方形/長方形 379"/>
          <p:cNvSpPr/>
          <p:nvPr/>
        </p:nvSpPr>
        <p:spPr>
          <a:xfrm>
            <a:off x="2784652" y="6040344"/>
            <a:ext cx="1474639" cy="234281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アプリケーション</a:t>
            </a:r>
          </a:p>
        </p:txBody>
      </p:sp>
      <p:sp>
        <p:nvSpPr>
          <p:cNvPr id="381" name="正方形/長方形 380"/>
          <p:cNvSpPr/>
          <p:nvPr/>
        </p:nvSpPr>
        <p:spPr>
          <a:xfrm>
            <a:off x="2812909" y="4252413"/>
            <a:ext cx="1474639" cy="234281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静的情報</a:t>
            </a:r>
          </a:p>
        </p:txBody>
      </p:sp>
      <p:sp>
        <p:nvSpPr>
          <p:cNvPr id="382" name="正方形/長方形 381"/>
          <p:cNvSpPr/>
          <p:nvPr/>
        </p:nvSpPr>
        <p:spPr>
          <a:xfrm>
            <a:off x="2771823" y="2890451"/>
            <a:ext cx="1528095" cy="234281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メッセージ構造</a:t>
            </a:r>
          </a:p>
        </p:txBody>
      </p:sp>
      <p:sp>
        <p:nvSpPr>
          <p:cNvPr id="383" name="正方形/長方形 382"/>
          <p:cNvSpPr/>
          <p:nvPr/>
        </p:nvSpPr>
        <p:spPr>
          <a:xfrm rot="5400000">
            <a:off x="6390228" y="5317935"/>
            <a:ext cx="1106691" cy="22085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/>
              <a:ea typeface="メイリオ"/>
            </a:endParaRPr>
          </a:p>
        </p:txBody>
      </p:sp>
      <p:sp>
        <p:nvSpPr>
          <p:cNvPr id="384" name="正方形/長方形 383"/>
          <p:cNvSpPr/>
          <p:nvPr/>
        </p:nvSpPr>
        <p:spPr>
          <a:xfrm>
            <a:off x="4779624" y="5661770"/>
            <a:ext cx="1316376" cy="381833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⑤ ビルド</a:t>
            </a:r>
            <a:endParaRPr kumimoji="1" lang="en-US" altLang="ja-JP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/>
              <a:ea typeface="メイリオ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/>
                <a:ea typeface="メイリオ"/>
              </a:rPr>
              <a:t>⑥ 実行</a:t>
            </a:r>
          </a:p>
        </p:txBody>
      </p:sp>
      <p:sp>
        <p:nvSpPr>
          <p:cNvPr id="385" name="正方形/長方形 384"/>
          <p:cNvSpPr/>
          <p:nvPr/>
        </p:nvSpPr>
        <p:spPr>
          <a:xfrm>
            <a:off x="4765557" y="1838184"/>
            <a:ext cx="369167" cy="366401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Yu Gothic UI" panose="020B0500000000000000" pitchFamily="50" charset="-128"/>
              <a:ea typeface="Yu Gothic UI" panose="020B0500000000000000" pitchFamily="50" charset="-128"/>
            </a:endParaRPr>
          </a:p>
        </p:txBody>
      </p:sp>
      <p:grpSp>
        <p:nvGrpSpPr>
          <p:cNvPr id="386" name="グループ化 385"/>
          <p:cNvGrpSpPr/>
          <p:nvPr/>
        </p:nvGrpSpPr>
        <p:grpSpPr>
          <a:xfrm>
            <a:off x="7310561" y="2883089"/>
            <a:ext cx="608403" cy="627559"/>
            <a:chOff x="3356177" y="1102131"/>
            <a:chExt cx="787596" cy="812394"/>
          </a:xfrm>
        </p:grpSpPr>
        <p:sp>
          <p:nvSpPr>
            <p:cNvPr id="387" name="メモ 386"/>
            <p:cNvSpPr/>
            <p:nvPr/>
          </p:nvSpPr>
          <p:spPr bwMode="auto">
            <a:xfrm>
              <a:off x="3448050" y="12600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88" name="メモ 387"/>
            <p:cNvSpPr/>
            <p:nvPr/>
          </p:nvSpPr>
          <p:spPr bwMode="auto">
            <a:xfrm>
              <a:off x="3390900" y="1183838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</a:t>
              </a:r>
              <a:r>
                <a:rPr kumimoji="1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msg</a:t>
              </a:r>
              <a:endParaRPr kumimoji="1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 UI" panose="020B0604030504040204" pitchFamily="50" charset="-128"/>
                <a:ea typeface="Meiryo UI" panose="020B0604030504040204" pitchFamily="50" charset="-128"/>
                <a:cs typeface="Myrica M" panose="020B0509020203020207" pitchFamily="49" charset="-128"/>
              </a:endParaRPr>
            </a:p>
          </p:txBody>
        </p:sp>
        <p:sp>
          <p:nvSpPr>
            <p:cNvPr id="389" name="メモ 388"/>
            <p:cNvSpPr/>
            <p:nvPr/>
          </p:nvSpPr>
          <p:spPr bwMode="auto">
            <a:xfrm>
              <a:off x="3356177" y="1102131"/>
              <a:ext cx="695723" cy="654487"/>
            </a:xfrm>
            <a:prstGeom prst="foldedCorner">
              <a:avLst>
                <a:gd name="adj" fmla="val 36334"/>
              </a:avLst>
            </a:prstGeom>
            <a:solidFill>
              <a:srgbClr val="CDCDCD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0" tIns="144000" rIns="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  <a:cs typeface="Myrica M" panose="020B0509020203020207" pitchFamily="49" charset="-128"/>
                </a:rPr>
                <a:t>.c</a:t>
              </a:r>
            </a:p>
          </p:txBody>
        </p:sp>
      </p:grpSp>
      <p:grpSp>
        <p:nvGrpSpPr>
          <p:cNvPr id="391" name="グループ化 390"/>
          <p:cNvGrpSpPr/>
          <p:nvPr/>
        </p:nvGrpSpPr>
        <p:grpSpPr>
          <a:xfrm>
            <a:off x="7771317" y="4144444"/>
            <a:ext cx="1150665" cy="1255716"/>
            <a:chOff x="6731021" y="4836798"/>
            <a:chExt cx="1787703" cy="19509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392" name="グループ化 391"/>
            <p:cNvGrpSpPr/>
            <p:nvPr/>
          </p:nvGrpSpPr>
          <p:grpSpPr>
            <a:xfrm>
              <a:off x="6935749" y="5073491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687" name="正方形/長方形 68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8" name="正方形/長方形 68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9" name="正方形/長方形 68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90" name="正方形/長方形 68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91" name="正方形/長方形 69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92" name="正方形/長方形 69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93" name="正方形/長方形 69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94" name="正方形/長方形 69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95" name="正方形/長方形 69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96" name="正方形/長方形 69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97" name="正方形/長方形 69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98" name="正方形/長方形 69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99" name="正方形/長方形 69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00" name="正方形/長方形 69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01" name="正方形/長方形 70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02" name="正方形/長方形 70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703" name="正方形/長方形 70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93" name="グループ化 392"/>
            <p:cNvGrpSpPr/>
            <p:nvPr/>
          </p:nvGrpSpPr>
          <p:grpSpPr>
            <a:xfrm>
              <a:off x="6935749" y="5446992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670" name="正方形/長方形 66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1" name="正方形/長方形 67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2" name="正方形/長方形 67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3" name="正方形/長方形 67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4" name="正方形/長方形 67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5" name="正方形/長方形 67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6" name="正方形/長方形 67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7" name="正方形/長方形 67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8" name="正方形/長方形 67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79" name="正方形/長方形 67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0" name="正方形/長方形 67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1" name="正方形/長方形 68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2" name="正方形/長方形 68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3" name="正方形/長方形 68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4" name="正方形/長方形 68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5" name="正方形/長方形 68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86" name="正方形/長方形 68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94" name="グループ化 393"/>
            <p:cNvGrpSpPr/>
            <p:nvPr/>
          </p:nvGrpSpPr>
          <p:grpSpPr>
            <a:xfrm>
              <a:off x="6935749" y="5820494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653" name="正方形/長方形 65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4" name="正方形/長方形 65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5" name="正方形/長方形 65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6" name="正方形/長方形 65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7" name="正方形/長方形 65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8" name="正方形/長方形 65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9" name="正方形/長方形 65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0" name="正方形/長方形 65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1" name="正方形/長方形 66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2" name="正方形/長方形 66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3" name="正方形/長方形 66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4" name="正方形/長方形 66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5" name="正方形/長方形 66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6" name="正方形/長方形 66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7" name="正方形/長方形 66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8" name="正方形/長方形 66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69" name="正方形/長方形 66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95" name="グループ化 394"/>
            <p:cNvGrpSpPr/>
            <p:nvPr/>
          </p:nvGrpSpPr>
          <p:grpSpPr>
            <a:xfrm>
              <a:off x="6935749" y="619399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636" name="正方形/長方形 63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7" name="正方形/長方形 63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8" name="正方形/長方形 63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9" name="正方形/長方形 63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0" name="正方形/長方形 63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1" name="正方形/長方形 64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2" name="正方形/長方形 64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3" name="正方形/長方形 64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4" name="正方形/長方形 64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5" name="正方形/長方形 64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6" name="正方形/長方形 64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7" name="正方形/長方形 64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8" name="正方形/長方形 64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49" name="正方形/長方形 64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0" name="正方形/長方形 64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1" name="正方形/長方形 65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52" name="正方形/長方形 65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96" name="グループ化 395"/>
            <p:cNvGrpSpPr/>
            <p:nvPr/>
          </p:nvGrpSpPr>
          <p:grpSpPr>
            <a:xfrm>
              <a:off x="7283852" y="507301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619" name="正方形/長方形 61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0" name="正方形/長方形 61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1" name="正方形/長方形 62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2" name="正方形/長方形 62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3" name="正方形/長方形 62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4" name="正方形/長方形 62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5" name="正方形/長方形 62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6" name="正方形/長方形 62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7" name="正方形/長方形 62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8" name="正方形/長方形 62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29" name="正方形/長方形 62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0" name="正方形/長方形 62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1" name="正方形/長方形 63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2" name="正方形/長方形 63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3" name="正方形/長方形 63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4" name="正方形/長方形 63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35" name="正方形/長方形 63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97" name="グループ化 396"/>
            <p:cNvGrpSpPr/>
            <p:nvPr/>
          </p:nvGrpSpPr>
          <p:grpSpPr>
            <a:xfrm>
              <a:off x="7283852" y="5446520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602" name="正方形/長方形 60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3" name="正方形/長方形 60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4" name="正方形/長方形 60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5" name="正方形/長方形 60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6" name="正方形/長方形 60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7" name="正方形/長方形 60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8" name="正方形/長方形 60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9" name="正方形/長方形 60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0" name="正方形/長方形 60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1" name="正方形/長方形 61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2" name="正方形/長方形 61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3" name="正方形/長方形 61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4" name="正方形/長方形 61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5" name="正方形/長方形 61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6" name="正方形/長方形 61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7" name="正方形/長方形 61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18" name="正方形/長方形 61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98" name="グループ化 397"/>
            <p:cNvGrpSpPr/>
            <p:nvPr/>
          </p:nvGrpSpPr>
          <p:grpSpPr>
            <a:xfrm>
              <a:off x="7283853" y="5820023"/>
              <a:ext cx="333055" cy="355831"/>
              <a:chOff x="4131284" y="2049171"/>
              <a:chExt cx="2133601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85" name="正方形/長方形 584"/>
              <p:cNvSpPr/>
              <p:nvPr/>
            </p:nvSpPr>
            <p:spPr bwMode="auto">
              <a:xfrm>
                <a:off x="4131284" y="2049171"/>
                <a:ext cx="2133601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6" name="正方形/長方形 585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7" name="正方形/長方形 586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8" name="正方形/長方形 587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9" name="正方形/長方形 588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0" name="正方形/長方形 589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1" name="正方形/長方形 590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2" name="正方形/長方形 591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3" name="正方形/長方形 592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4" name="正方形/長方形 593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5" name="正方形/長方形 594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6" name="正方形/長方形 595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7" name="正方形/長方形 596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8" name="正方形/長方形 597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99" name="正方形/長方形 598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0" name="正方形/長方形 599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601" name="正方形/長方形 600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399" name="グループ化 398"/>
            <p:cNvGrpSpPr/>
            <p:nvPr/>
          </p:nvGrpSpPr>
          <p:grpSpPr>
            <a:xfrm>
              <a:off x="7283852" y="6193524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68" name="正方形/長方形 567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9" name="正方形/長方形 568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0" name="正方形/長方形 569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1" name="正方形/長方形 570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2" name="正方形/長方形 571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3" name="正方形/長方形 572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4" name="正方形/長方形 573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5" name="正方形/長方形 574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6" name="正方形/長方形 575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7" name="正方形/長方形 576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8" name="正方形/長方形 577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79" name="正方形/長方形 578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0" name="正方形/長方形 579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1" name="正方形/長方形 580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2" name="正方形/長方形 581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3" name="正方形/長方形 582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84" name="正方形/長方形 583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00" name="グループ化 399"/>
            <p:cNvGrpSpPr/>
            <p:nvPr/>
          </p:nvGrpSpPr>
          <p:grpSpPr>
            <a:xfrm>
              <a:off x="7630732" y="5071656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51" name="正方形/長方形 550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2" name="正方形/長方形 551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3" name="正方形/長方形 552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4" name="正方形/長方形 553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5" name="正方形/長方形 554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6" name="正方形/長方形 555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7" name="正方形/長方形 556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8" name="正方形/長方形 557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9" name="正方形/長方形 558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0" name="正方形/長方形 559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1" name="正方形/長方形 560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2" name="正方形/長方形 561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3" name="正方形/長方形 562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4" name="正方形/長方形 563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5" name="正方形/長方形 564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6" name="正方形/長方形 565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67" name="正方形/長方形 566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01" name="グループ化 400"/>
            <p:cNvGrpSpPr/>
            <p:nvPr/>
          </p:nvGrpSpPr>
          <p:grpSpPr>
            <a:xfrm>
              <a:off x="7630732" y="544515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34" name="正方形/長方形 533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5" name="正方形/長方形 534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6" name="正方形/長方形 535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7" name="正方形/長方形 536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8" name="正方形/長方形 537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9" name="正方形/長方形 538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0" name="正方形/長方形 539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1" name="正方形/長方形 540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2" name="正方形/長方形 541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3" name="正方形/長方形 542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4" name="正方形/長方形 543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5" name="正方形/長方形 544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6" name="正方形/長方形 545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7" name="正方形/長方形 546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8" name="正方形/長方形 547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49" name="正方形/長方形 548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50" name="正方形/長方形 549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02" name="グループ化 401"/>
            <p:cNvGrpSpPr/>
            <p:nvPr/>
          </p:nvGrpSpPr>
          <p:grpSpPr>
            <a:xfrm>
              <a:off x="7630732" y="5818659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17" name="正方形/長方形 516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8" name="正方形/長方形 517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9" name="正方形/長方形 518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0" name="正方形/長方形 519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1" name="正方形/長方形 520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2" name="正方形/長方形 521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3" name="正方形/長方形 522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4" name="正方形/長方形 523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5" name="正方形/長方形 524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6" name="正方形/長方形 525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7" name="正方形/長方形 526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8" name="正方形/長方形 527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29" name="正方形/長方形 528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0" name="正方形/長方形 529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1" name="正方形/長方形 530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2" name="正方形/長方形 531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33" name="正方形/長方形 532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03" name="グループ化 402"/>
            <p:cNvGrpSpPr/>
            <p:nvPr/>
          </p:nvGrpSpPr>
          <p:grpSpPr>
            <a:xfrm>
              <a:off x="7630732" y="6192161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00" name="正方形/長方形 499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1" name="正方形/長方形 500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2" name="正方形/長方形 501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3" name="正方形/長方形 502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4" name="正方形/長方形 503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5" name="正方形/長方形 504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6" name="正方形/長方形 505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7" name="正方形/長方形 506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8" name="正方形/長方形 507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09" name="正方形/長方形 508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0" name="正方形/長方形 509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1" name="正方形/長方形 510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2" name="正方形/長方形 511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3" name="正方形/長方形 512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4" name="正方形/長方形 513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5" name="正方形/長方形 514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516" name="正方形/長方形 515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04" name="グループ化 403"/>
            <p:cNvGrpSpPr/>
            <p:nvPr/>
          </p:nvGrpSpPr>
          <p:grpSpPr>
            <a:xfrm>
              <a:off x="7978835" y="5071182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83" name="正方形/長方形 482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4" name="正方形/長方形 483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5" name="正方形/長方形 484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6" name="正方形/長方形 485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7" name="正方形/長方形 486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8" name="正方形/長方形 487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9" name="正方形/長方形 488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0" name="正方形/長方形 489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1" name="正方形/長方形 490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2" name="正方形/長方形 491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3" name="正方形/長方形 492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4" name="正方形/長方形 493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5" name="正方形/長方形 494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6" name="正方形/長方形 495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7" name="正方形/長方形 496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8" name="正方形/長方形 497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99" name="正方形/長方形 498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05" name="グループ化 404"/>
            <p:cNvGrpSpPr/>
            <p:nvPr/>
          </p:nvGrpSpPr>
          <p:grpSpPr>
            <a:xfrm>
              <a:off x="7978835" y="5444684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66" name="正方形/長方形 465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7" name="正方形/長方形 466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8" name="正方形/長方形 467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9" name="正方形/長方形 468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0" name="正方形/長方形 469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1" name="正方形/長方形 470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2" name="正方形/長方形 471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3" name="正方形/長方形 472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4" name="正方形/長方形 473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5" name="正方形/長方形 474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6" name="正方形/長方形 475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7" name="正方形/長方形 476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8" name="正方形/長方形 477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79" name="正方形/長方形 478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0" name="正方形/長方形 479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1" name="正方形/長方形 480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82" name="正方形/長方形 481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06" name="グループ化 405"/>
            <p:cNvGrpSpPr/>
            <p:nvPr/>
          </p:nvGrpSpPr>
          <p:grpSpPr>
            <a:xfrm>
              <a:off x="7978835" y="5818187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49" name="正方形/長方形 448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0" name="正方形/長方形 449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1" name="正方形/長方形 450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2" name="正方形/長方形 451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3" name="正方形/長方形 452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4" name="正方形/長方形 453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5" name="正方形/長方形 454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6" name="正方形/長方形 455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7" name="正方形/長方形 456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8" name="正方形/長方形 457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59" name="正方形/長方形 458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0" name="正方形/長方形 459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1" name="正方形/長方形 460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2" name="正方形/長方形 461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3" name="正方形/長方形 462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4" name="正方形/長方形 463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65" name="正方形/長方形 464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07" name="グループ化 406"/>
            <p:cNvGrpSpPr/>
            <p:nvPr/>
          </p:nvGrpSpPr>
          <p:grpSpPr>
            <a:xfrm>
              <a:off x="7978835" y="6191689"/>
              <a:ext cx="333055" cy="355831"/>
              <a:chOff x="4131276" y="2049162"/>
              <a:chExt cx="2133600" cy="198120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32" name="正方形/長方形 431"/>
              <p:cNvSpPr/>
              <p:nvPr/>
            </p:nvSpPr>
            <p:spPr bwMode="auto">
              <a:xfrm>
                <a:off x="4131276" y="2049162"/>
                <a:ext cx="2133600" cy="1981200"/>
              </a:xfrm>
              <a:prstGeom prst="rect">
                <a:avLst/>
              </a:prstGeom>
              <a:solidFill>
                <a:srgbClr val="FFC000"/>
              </a:solidFill>
              <a:ln w="222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3" name="正方形/長方形 432"/>
              <p:cNvSpPr/>
              <p:nvPr/>
            </p:nvSpPr>
            <p:spPr bwMode="auto">
              <a:xfrm>
                <a:off x="4242486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4" name="正方形/長方形 433"/>
              <p:cNvSpPr/>
              <p:nvPr/>
            </p:nvSpPr>
            <p:spPr bwMode="auto">
              <a:xfrm>
                <a:off x="4746578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5" name="正方形/長方形 434"/>
              <p:cNvSpPr/>
              <p:nvPr/>
            </p:nvSpPr>
            <p:spPr bwMode="auto">
              <a:xfrm>
                <a:off x="5250670" y="213360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6" name="正方形/長方形 435"/>
              <p:cNvSpPr/>
              <p:nvPr/>
            </p:nvSpPr>
            <p:spPr bwMode="auto">
              <a:xfrm>
                <a:off x="5749535" y="213771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7" name="正方形/長方形 436"/>
              <p:cNvSpPr/>
              <p:nvPr/>
            </p:nvSpPr>
            <p:spPr bwMode="auto">
              <a:xfrm>
                <a:off x="4242486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8" name="正方形/長方形 437"/>
              <p:cNvSpPr/>
              <p:nvPr/>
            </p:nvSpPr>
            <p:spPr bwMode="auto">
              <a:xfrm>
                <a:off x="4746578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9" name="正方形/長方形 438"/>
              <p:cNvSpPr/>
              <p:nvPr/>
            </p:nvSpPr>
            <p:spPr bwMode="auto">
              <a:xfrm>
                <a:off x="5250670" y="260933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0" name="正方形/長方形 439"/>
              <p:cNvSpPr/>
              <p:nvPr/>
            </p:nvSpPr>
            <p:spPr bwMode="auto">
              <a:xfrm>
                <a:off x="5749535" y="261345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1" name="正方形/長方形 440"/>
              <p:cNvSpPr/>
              <p:nvPr/>
            </p:nvSpPr>
            <p:spPr bwMode="auto">
              <a:xfrm>
                <a:off x="4242486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2" name="正方形/長方形 441"/>
              <p:cNvSpPr/>
              <p:nvPr/>
            </p:nvSpPr>
            <p:spPr bwMode="auto">
              <a:xfrm>
                <a:off x="4746578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3" name="正方形/長方形 442"/>
              <p:cNvSpPr/>
              <p:nvPr/>
            </p:nvSpPr>
            <p:spPr bwMode="auto">
              <a:xfrm>
                <a:off x="5250670" y="3073915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4" name="正方形/長方形 443"/>
              <p:cNvSpPr/>
              <p:nvPr/>
            </p:nvSpPr>
            <p:spPr bwMode="auto">
              <a:xfrm>
                <a:off x="5749535" y="3078034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5" name="正方形/長方形 444"/>
              <p:cNvSpPr/>
              <p:nvPr/>
            </p:nvSpPr>
            <p:spPr bwMode="auto">
              <a:xfrm>
                <a:off x="4242486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6" name="正方形/長方形 445"/>
              <p:cNvSpPr/>
              <p:nvPr/>
            </p:nvSpPr>
            <p:spPr bwMode="auto">
              <a:xfrm>
                <a:off x="4746578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7" name="正方形/長方形 446"/>
              <p:cNvSpPr/>
              <p:nvPr/>
            </p:nvSpPr>
            <p:spPr bwMode="auto">
              <a:xfrm>
                <a:off x="5250670" y="3549650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48" name="正方形/長方形 447"/>
              <p:cNvSpPr/>
              <p:nvPr/>
            </p:nvSpPr>
            <p:spPr bwMode="auto">
              <a:xfrm>
                <a:off x="5749535" y="3553769"/>
                <a:ext cx="410308" cy="381000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08" name="グループ化 407"/>
            <p:cNvGrpSpPr/>
            <p:nvPr/>
          </p:nvGrpSpPr>
          <p:grpSpPr>
            <a:xfrm>
              <a:off x="6934801" y="4836798"/>
              <a:ext cx="1377089" cy="211790"/>
              <a:chOff x="2511780" y="905261"/>
              <a:chExt cx="4095852" cy="547489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27" name="タイトル 5"/>
              <p:cNvSpPr txBox="1">
                <a:spLocks/>
              </p:cNvSpPr>
              <p:nvPr/>
            </p:nvSpPr>
            <p:spPr bwMode="auto">
              <a:xfrm>
                <a:off x="2511780" y="905261"/>
                <a:ext cx="4095852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28" name="正方形/長方形 427"/>
              <p:cNvSpPr/>
              <p:nvPr/>
            </p:nvSpPr>
            <p:spPr bwMode="auto">
              <a:xfrm>
                <a:off x="2914650" y="1080841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9" name="正方形/長方形 428"/>
              <p:cNvSpPr/>
              <p:nvPr/>
            </p:nvSpPr>
            <p:spPr bwMode="auto">
              <a:xfrm>
                <a:off x="3950008" y="1075726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0" name="正方形/長方形 429"/>
              <p:cNvSpPr/>
              <p:nvPr/>
            </p:nvSpPr>
            <p:spPr bwMode="auto">
              <a:xfrm>
                <a:off x="4981724" y="107572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31" name="正方形/長方形 430"/>
              <p:cNvSpPr/>
              <p:nvPr/>
            </p:nvSpPr>
            <p:spPr bwMode="auto">
              <a:xfrm>
                <a:off x="6013440" y="1065962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09" name="グループ化 408"/>
            <p:cNvGrpSpPr/>
            <p:nvPr/>
          </p:nvGrpSpPr>
          <p:grpSpPr>
            <a:xfrm>
              <a:off x="6937112" y="6575921"/>
              <a:ext cx="1377089" cy="211790"/>
              <a:chOff x="2518655" y="5421614"/>
              <a:chExt cx="4095852" cy="547489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22" name="タイトル 5"/>
              <p:cNvSpPr txBox="1">
                <a:spLocks/>
              </p:cNvSpPr>
              <p:nvPr/>
            </p:nvSpPr>
            <p:spPr bwMode="auto">
              <a:xfrm>
                <a:off x="2518655" y="5421614"/>
                <a:ext cx="4095852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23" name="正方形/長方形 422"/>
              <p:cNvSpPr/>
              <p:nvPr/>
            </p:nvSpPr>
            <p:spPr bwMode="auto">
              <a:xfrm>
                <a:off x="2914650" y="5595634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4" name="正方形/長方形 423"/>
              <p:cNvSpPr/>
              <p:nvPr/>
            </p:nvSpPr>
            <p:spPr bwMode="auto">
              <a:xfrm>
                <a:off x="3950008" y="5590519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5" name="正方形/長方形 424"/>
              <p:cNvSpPr/>
              <p:nvPr/>
            </p:nvSpPr>
            <p:spPr bwMode="auto">
              <a:xfrm>
                <a:off x="4981724" y="5590518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6" name="正方形/長方形 425"/>
              <p:cNvSpPr/>
              <p:nvPr/>
            </p:nvSpPr>
            <p:spPr bwMode="auto">
              <a:xfrm>
                <a:off x="6013440" y="5580755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10" name="グループ化 409"/>
            <p:cNvGrpSpPr/>
            <p:nvPr/>
          </p:nvGrpSpPr>
          <p:grpSpPr>
            <a:xfrm>
              <a:off x="6731021" y="5071182"/>
              <a:ext cx="184074" cy="1475973"/>
              <a:chOff x="1905681" y="1518033"/>
              <a:chExt cx="547489" cy="3815471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17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18" name="正方形/長方形 417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9" name="正方形/長方形 418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0" name="正方形/長方形 419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21" name="正方形/長方形 420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  <p:grpSp>
          <p:nvGrpSpPr>
            <p:cNvPr id="411" name="グループ化 410"/>
            <p:cNvGrpSpPr/>
            <p:nvPr/>
          </p:nvGrpSpPr>
          <p:grpSpPr>
            <a:xfrm>
              <a:off x="8334650" y="5071182"/>
              <a:ext cx="184074" cy="1475973"/>
              <a:chOff x="1905681" y="1518033"/>
              <a:chExt cx="547489" cy="3815471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412" name="タイトル 5"/>
              <p:cNvSpPr txBox="1">
                <a:spLocks/>
              </p:cNvSpPr>
              <p:nvPr/>
            </p:nvSpPr>
            <p:spPr bwMode="auto">
              <a:xfrm rot="16200000">
                <a:off x="271690" y="3152024"/>
                <a:ext cx="3815471" cy="547489"/>
              </a:xfrm>
              <a:prstGeom prst="rect">
                <a:avLst/>
              </a:prstGeom>
              <a:solidFill>
                <a:srgbClr val="FFC000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46176" tIns="29322" rIns="46176" bIns="29322" numCol="1" anchor="ctr" anchorCtr="0" compatLnSpc="1">
                <a:prstTxWarp prst="textNoShape">
                  <a:avLst/>
                </a:prstTxWarp>
              </a:bodyPr>
              <a:lstStyle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+mj-lt"/>
                    <a:ea typeface="+mj-ea"/>
                    <a:cs typeface="+mj-cs"/>
                  </a:defRPr>
                </a:lvl1pPr>
                <a:lvl2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2pPr>
                <a:lvl3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3pPr>
                <a:lvl4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4pPr>
                <a:lvl5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5pPr>
                <a:lvl6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6pPr>
                <a:lvl7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7pPr>
                <a:lvl8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8pPr>
                <a:lvl9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3200">
                    <a:solidFill>
                      <a:schemeClr val="tx2"/>
                    </a:solidFill>
                    <a:latin typeface="メイリオ" pitchFamily="50" charset="-128"/>
                    <a:ea typeface="メイリオ" pitchFamily="50" charset="-128"/>
                    <a:cs typeface="メイリオ" pitchFamily="50" charset="-128"/>
                  </a:defRPr>
                </a:lvl9pPr>
              </a:lstStyle>
              <a:p>
                <a:pPr marL="0" marR="0" lvl="0" indent="0" algn="ctr" defTabSz="58641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en-US" altLang="ja-JP" sz="1026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ＭＳ Ｐゴシック" panose="020B0600070205080204" pitchFamily="50" charset="-128"/>
                </a:endParaRPr>
              </a:p>
            </p:txBody>
          </p:sp>
          <p:sp>
            <p:nvSpPr>
              <p:cNvPr id="413" name="正方形/長方形 412"/>
              <p:cNvSpPr/>
              <p:nvPr/>
            </p:nvSpPr>
            <p:spPr bwMode="auto">
              <a:xfrm>
                <a:off x="2084175" y="188950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4" name="正方形/長方形 413"/>
              <p:cNvSpPr/>
              <p:nvPr/>
            </p:nvSpPr>
            <p:spPr bwMode="auto">
              <a:xfrm>
                <a:off x="2084175" y="285342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5" name="正方形/長方形 414"/>
              <p:cNvSpPr/>
              <p:nvPr/>
            </p:nvSpPr>
            <p:spPr bwMode="auto">
              <a:xfrm>
                <a:off x="2084175" y="3820553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  <p:sp>
            <p:nvSpPr>
              <p:cNvPr id="416" name="正方形/長方形 415"/>
              <p:cNvSpPr/>
              <p:nvPr/>
            </p:nvSpPr>
            <p:spPr bwMode="auto">
              <a:xfrm>
                <a:off x="2084175" y="4776477"/>
                <a:ext cx="190500" cy="176893"/>
              </a:xfrm>
              <a:prstGeom prst="rect">
                <a:avLst/>
              </a:prstGeom>
              <a:grpFill/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0000" tIns="46800" rIns="90000" bIns="46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eiryo UI" panose="020B0604030504040204" pitchFamily="50" charset="-128"/>
                  <a:ea typeface="Meiryo UI" panose="020B0604030504040204" pitchFamily="50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66896289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関連研究との比較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1114697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提案手法</a:t>
            </a: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graphicFrame>
        <p:nvGraphicFramePr>
          <p:cNvPr id="4" name="表 2">
            <a:extLst>
              <a:ext uri="{FF2B5EF4-FFF2-40B4-BE49-F238E27FC236}">
                <a16:creationId xmlns:a16="http://schemas.microsoft.com/office/drawing/2014/main" id="{A22A2A4E-2789-FEBF-DD9F-AFE8855632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2474225"/>
              </p:ext>
            </p:extLst>
          </p:nvPr>
        </p:nvGraphicFramePr>
        <p:xfrm>
          <a:off x="319083" y="1770789"/>
          <a:ext cx="8518531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259">
                  <a:extLst>
                    <a:ext uri="{9D8B030D-6E8A-4147-A177-3AD203B41FA5}">
                      <a16:colId xmlns:a16="http://schemas.microsoft.com/office/drawing/2014/main" val="2147553961"/>
                    </a:ext>
                  </a:extLst>
                </a:gridCol>
                <a:gridCol w="1702068">
                  <a:extLst>
                    <a:ext uri="{9D8B030D-6E8A-4147-A177-3AD203B41FA5}">
                      <a16:colId xmlns:a16="http://schemas.microsoft.com/office/drawing/2014/main" val="2918916682"/>
                    </a:ext>
                  </a:extLst>
                </a:gridCol>
                <a:gridCol w="1702068">
                  <a:extLst>
                    <a:ext uri="{9D8B030D-6E8A-4147-A177-3AD203B41FA5}">
                      <a16:colId xmlns:a16="http://schemas.microsoft.com/office/drawing/2014/main" val="1681244929"/>
                    </a:ext>
                  </a:extLst>
                </a:gridCol>
                <a:gridCol w="1702068">
                  <a:extLst>
                    <a:ext uri="{9D8B030D-6E8A-4147-A177-3AD203B41FA5}">
                      <a16:colId xmlns:a16="http://schemas.microsoft.com/office/drawing/2014/main" val="2026431293"/>
                    </a:ext>
                  </a:extLst>
                </a:gridCol>
                <a:gridCol w="1702068">
                  <a:extLst>
                    <a:ext uri="{9D8B030D-6E8A-4147-A177-3AD203B41FA5}">
                      <a16:colId xmlns:a16="http://schemas.microsoft.com/office/drawing/2014/main" val="2743914588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endParaRPr kumimoji="1" lang="ja-JP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6779E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kumimoji="1" lang="ja-JP" altLang="en-US" sz="1400" dirty="0">
                          <a:solidFill>
                            <a:schemeClr val="bg1"/>
                          </a:solidFill>
                        </a:rPr>
                        <a:t>項目</a:t>
                      </a:r>
                      <a:r>
                        <a:rPr kumimoji="1" lang="en-US" altLang="ja-JP" sz="14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kumimoji="1" lang="ja-JP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6779E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kumimoji="1" lang="ja-JP" altLang="en-US" sz="1400" dirty="0">
                          <a:solidFill>
                            <a:schemeClr val="bg1"/>
                          </a:solidFill>
                        </a:rPr>
                        <a:t>項目</a:t>
                      </a:r>
                      <a:r>
                        <a:rPr kumimoji="1" lang="en-US" altLang="ja-JP" sz="14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kumimoji="1" lang="ja-JP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6779E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kumimoji="1" lang="ja-JP" altLang="en-US" sz="1400" dirty="0">
                          <a:solidFill>
                            <a:schemeClr val="bg1"/>
                          </a:solidFill>
                        </a:rPr>
                        <a:t>項目</a:t>
                      </a:r>
                      <a:r>
                        <a:rPr kumimoji="1" lang="en-US" altLang="ja-JP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6779E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kumimoji="1" lang="ja-JP" altLang="en-US" sz="1400" dirty="0">
                          <a:solidFill>
                            <a:schemeClr val="bg1"/>
                          </a:solidFill>
                        </a:rPr>
                        <a:t>項目</a:t>
                      </a:r>
                      <a:r>
                        <a:rPr kumimoji="1" lang="en-US" altLang="ja-JP" sz="140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kumimoji="1" lang="ja-JP" alt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677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1188482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kumimoji="1" lang="ja-JP" altLang="en-US" dirty="0">
                          <a:solidFill>
                            <a:schemeClr val="tx1"/>
                          </a:solidFill>
                        </a:rPr>
                        <a:t>研究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3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ja-JP" altLang="en-US" sz="1400" b="1" dirty="0"/>
                        <a:t>○</a:t>
                      </a:r>
                      <a:endParaRPr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algn="ctr"/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algn="ctr"/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algn="ctr"/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1573994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solidFill>
                            <a:schemeClr val="tx1"/>
                          </a:solidFill>
                        </a:rPr>
                        <a:t>研究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3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ja-JP" altLang="en-US" sz="1400" b="1" dirty="0"/>
                        <a:t>○</a:t>
                      </a:r>
                      <a:endParaRPr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ja-JP" altLang="en-US" sz="1400" b="1" dirty="0"/>
                        <a:t>○</a:t>
                      </a:r>
                      <a:endParaRPr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algn="ctr"/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algn="ctr"/>
                      <a:endParaRPr kumimoji="1" lang="ja-JP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2842754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solidFill>
                            <a:schemeClr val="tx1"/>
                          </a:solidFill>
                        </a:rPr>
                        <a:t>研究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3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ja-JP" altLang="en-US" sz="1400" b="1" dirty="0"/>
                        <a:t>○</a:t>
                      </a:r>
                      <a:endParaRPr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6886199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1" lang="ja-JP" altLang="en-US" dirty="0">
                          <a:solidFill>
                            <a:schemeClr val="tx1"/>
                          </a:solidFill>
                        </a:rPr>
                        <a:t>研究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3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ja-JP" altLang="en-US" sz="1400" b="1" dirty="0"/>
                        <a:t>○</a:t>
                      </a:r>
                      <a:endParaRPr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0949233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18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377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566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754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5943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131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320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509" algn="l" defTabSz="914377" rtl="0" eaLnBrk="1" latinLnBrk="0" hangingPunct="1">
                        <a:defRPr kumimoji="1"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kumimoji="1" lang="ja-JP" altLang="en-US" sz="1600" b="1" dirty="0">
                          <a:solidFill>
                            <a:schemeClr val="tx1"/>
                          </a:solidFill>
                        </a:rPr>
                        <a:t>本研究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B76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/>
                        <a:t>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B76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/>
                        <a:t>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B76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/>
                        <a:t>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B76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ja-JP" altLang="en-US" sz="1400" b="1" dirty="0"/>
                        <a:t>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B7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253115"/>
                  </a:ext>
                </a:extLst>
              </a:tr>
            </a:tbl>
          </a:graphicData>
        </a:graphic>
      </p:graphicFrame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AAF2F52-E22D-16E2-C011-8C3D6C82DAB4}"/>
              </a:ext>
            </a:extLst>
          </p:cNvPr>
          <p:cNvSpPr txBox="1"/>
          <p:nvPr/>
        </p:nvSpPr>
        <p:spPr>
          <a:xfrm>
            <a:off x="319083" y="4680155"/>
            <a:ext cx="853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>
                <a:solidFill>
                  <a:srgbClr val="142976"/>
                </a:solidFill>
              </a:rPr>
              <a:t>必要なら関連研究との差異や新規性の説明</a:t>
            </a:r>
          </a:p>
        </p:txBody>
      </p:sp>
    </p:spTree>
    <p:extLst>
      <p:ext uri="{BB962C8B-B14F-4D97-AF65-F5344CB8AC3E}">
        <p14:creationId xmlns:p14="http://schemas.microsoft.com/office/powerpoint/2010/main" val="332942976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ea typeface="メイリオ" panose="020B0604030504040204" pitchFamily="50" charset="-128"/>
              </a:rPr>
              <a:t>＜サブタイトル＞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1123406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メイリオ" panose="020B0604030504040204" pitchFamily="50" charset="-128"/>
              </a:rPr>
              <a:t>評価</a:t>
            </a: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メイリオ" panose="020B0604030504040204" pitchFamily="50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FD42DBD-2F24-EC9C-E1EF-B17087B0D79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5301347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 bwMode="auto">
          <a:xfrm>
            <a:off x="-45658" y="-76200"/>
            <a:ext cx="9222846" cy="4258925"/>
          </a:xfrm>
          <a:prstGeom prst="rect">
            <a:avLst/>
          </a:prstGeom>
          <a:solidFill>
            <a:srgbClr val="002060"/>
          </a:solidFill>
          <a:ln w="1905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rot="0" spcFirstLastPara="0" vertOverflow="overflow" horzOverflow="overflow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6" name="サブタイトル 5"/>
          <p:cNvSpPr txBox="1">
            <a:spLocks/>
          </p:cNvSpPr>
          <p:nvPr/>
        </p:nvSpPr>
        <p:spPr bwMode="auto">
          <a:xfrm>
            <a:off x="6678392" y="5857364"/>
            <a:ext cx="3795594" cy="145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2372">
                <a:solidFill>
                  <a:schemeClr val="tx1"/>
                </a:solidFill>
                <a:latin typeface="Century" pitchFamily="18" charset="0"/>
                <a:ea typeface="ＭＳ ゴシック" pitchFamily="49" charset="-128"/>
                <a:cs typeface="+mn-cs"/>
              </a:defRPr>
            </a:lvl1pPr>
            <a:lvl2pPr marL="528666" indent="-172561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340" indent="-180406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44013" indent="-180406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93843" indent="-17256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45640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97438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49236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01034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en-US" altLang="ja-JP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2" name="サブタイトル 5"/>
          <p:cNvSpPr txBox="1">
            <a:spLocks/>
          </p:cNvSpPr>
          <p:nvPr/>
        </p:nvSpPr>
        <p:spPr bwMode="auto">
          <a:xfrm>
            <a:off x="457201" y="4563725"/>
            <a:ext cx="6934199" cy="145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2372">
                <a:solidFill>
                  <a:schemeClr val="tx1"/>
                </a:solidFill>
                <a:latin typeface="Century" pitchFamily="18" charset="0"/>
                <a:ea typeface="ＭＳ ゴシック" pitchFamily="49" charset="-128"/>
                <a:cs typeface="+mn-cs"/>
              </a:defRPr>
            </a:lvl1pPr>
            <a:lvl2pPr marL="528666" indent="-172561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340" indent="-180406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44013" indent="-180406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93843" indent="-17256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45640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97438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49236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01034" indent="-172561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372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ja-JP" altLang="en-US" sz="2400" b="1" u="sng" kern="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氏　名</a:t>
            </a:r>
            <a:endParaRPr kumimoji="1" lang="en-US" altLang="ja-JP" sz="2400" b="1" i="0" u="sng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埼玉大学　工学部情報工学科</a:t>
            </a:r>
            <a:endParaRPr kumimoji="1" lang="en-US" altLang="ja-JP" sz="18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ja-JP" altLang="en-US" sz="1800" kern="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安積</a:t>
            </a:r>
            <a:r>
              <a:rPr kumimoji="1" lang="ja-JP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研究室　＜学籍番号</a:t>
            </a:r>
            <a:r>
              <a:rPr lang="ja-JP" altLang="en-US" sz="1800" kern="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＞</a:t>
            </a:r>
            <a:endParaRPr kumimoji="1" lang="en-US" altLang="ja-JP" sz="18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cxnSp>
        <p:nvCxnSpPr>
          <p:cNvPr id="19" name="Straight Connector 7"/>
          <p:cNvCxnSpPr/>
          <p:nvPr/>
        </p:nvCxnSpPr>
        <p:spPr>
          <a:xfrm flipV="1">
            <a:off x="381001" y="4553849"/>
            <a:ext cx="3632" cy="1491664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CE270422-A77D-41C5-AAB9-B1DCD4CD9F71}"/>
              </a:ext>
            </a:extLst>
          </p:cNvPr>
          <p:cNvGrpSpPr/>
          <p:nvPr/>
        </p:nvGrpSpPr>
        <p:grpSpPr>
          <a:xfrm>
            <a:off x="-45657" y="-80129"/>
            <a:ext cx="9410992" cy="4347329"/>
            <a:chOff x="-1" y="952956"/>
            <a:chExt cx="7356568" cy="2327479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704AF8A0-92B8-4124-9C8F-D88874E8787A}"/>
                </a:ext>
              </a:extLst>
            </p:cNvPr>
            <p:cNvSpPr/>
            <p:nvPr/>
          </p:nvSpPr>
          <p:spPr bwMode="auto">
            <a:xfrm>
              <a:off x="-1" y="952956"/>
              <a:ext cx="7235826" cy="2327479"/>
            </a:xfrm>
            <a:prstGeom prst="rect">
              <a:avLst/>
            </a:prstGeom>
            <a:solidFill>
              <a:srgbClr val="181E39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96000" tIns="1080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81CBE590-098E-4F43-874D-D84F6A39032B}"/>
                </a:ext>
              </a:extLst>
            </p:cNvPr>
            <p:cNvSpPr/>
            <p:nvPr/>
          </p:nvSpPr>
          <p:spPr bwMode="auto">
            <a:xfrm>
              <a:off x="6621417" y="954310"/>
              <a:ext cx="735150" cy="2317999"/>
            </a:xfrm>
            <a:prstGeom prst="rect">
              <a:avLst/>
            </a:prstGeom>
            <a:gradFill>
              <a:gsLst>
                <a:gs pos="0">
                  <a:srgbClr val="181E39"/>
                </a:gs>
                <a:gs pos="29000">
                  <a:srgbClr val="1C2242">
                    <a:lumMod val="84000"/>
                    <a:alpha val="83000"/>
                  </a:srgbClr>
                </a:gs>
                <a:gs pos="100000">
                  <a:srgbClr val="1C2242">
                    <a:alpha val="0"/>
                  </a:srgbClr>
                </a:gs>
              </a:gsLst>
              <a:lin ang="0" scaled="0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0000" tIns="46800" rIns="9000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</p:grpSp>
      <p:sp>
        <p:nvSpPr>
          <p:cNvPr id="6" name="テキスト ボックス 5"/>
          <p:cNvSpPr txBox="1"/>
          <p:nvPr/>
        </p:nvSpPr>
        <p:spPr>
          <a:xfrm>
            <a:off x="212773" y="1702490"/>
            <a:ext cx="86823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4572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ja-JP" altLang="en-US" sz="3200" b="1" dirty="0">
                <a:solidFill>
                  <a:srgbClr val="FFFFFF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＜学部用タイトル＞</a:t>
            </a:r>
            <a:endParaRPr kumimoji="1" lang="ja-JP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4" name="テキスト プレースホルダー 4">
            <a:extLst>
              <a:ext uri="{FF2B5EF4-FFF2-40B4-BE49-F238E27FC236}">
                <a16:creationId xmlns:a16="http://schemas.microsoft.com/office/drawing/2014/main" id="{DA06553E-A78F-4FEA-9D2C-A1D13FE5289E}"/>
              </a:ext>
            </a:extLst>
          </p:cNvPr>
          <p:cNvSpPr txBox="1">
            <a:spLocks/>
          </p:cNvSpPr>
          <p:nvPr/>
        </p:nvSpPr>
        <p:spPr bwMode="auto">
          <a:xfrm>
            <a:off x="2246737" y="-67678"/>
            <a:ext cx="6855691" cy="1287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180975" indent="-180975" algn="r" rtl="0" eaLnBrk="0" fontAlgn="base" hangingPunct="0">
              <a:lnSpc>
                <a:spcPts val="1040"/>
              </a:lnSpc>
              <a:spcBef>
                <a:spcPct val="200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 kumimoji="1" sz="14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ja-JP" sz="2000" kern="0" dirty="0">
                <a:latin typeface="メイリオ" panose="020B0604030504040204" pitchFamily="50" charset="-128"/>
                <a:ea typeface="メイリオ" panose="020B0604030504040204" pitchFamily="50" charset="-128"/>
              </a:rPr>
              <a:t>Month. </a:t>
            </a:r>
            <a:r>
              <a:rPr lang="en-US" altLang="ja-JP" sz="2000" kern="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XX</a:t>
            </a:r>
            <a:r>
              <a:rPr lang="en-US" altLang="ja-JP" sz="2000" kern="0" baseline="300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th</a:t>
            </a:r>
            <a:r>
              <a:rPr lang="en-US" altLang="ja-JP" sz="2000" kern="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20XX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学部</a:t>
            </a:r>
            <a:r>
              <a:rPr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4</a:t>
            </a:r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年中間審査会</a:t>
            </a:r>
            <a:endParaRPr lang="en-US" altLang="ja-JP" sz="2000" kern="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36" name="図 35">
            <a:extLst>
              <a:ext uri="{FF2B5EF4-FFF2-40B4-BE49-F238E27FC236}">
                <a16:creationId xmlns:a16="http://schemas.microsoft.com/office/drawing/2014/main" id="{A4AC2B59-AFCF-4E3F-BE06-1E56B2BEB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6097381"/>
            <a:ext cx="2709792" cy="598922"/>
          </a:xfrm>
          <a:prstGeom prst="rect">
            <a:avLst/>
          </a:prstGeom>
        </p:spPr>
      </p:pic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206BADC3-8326-401A-A1F0-949CB9CE6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fld>
            <a:endParaRPr 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10838970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ea typeface="メイリオ" panose="020B0604030504040204" pitchFamily="50" charset="-128"/>
              </a:rPr>
              <a:t>＜サブタイトル＞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1123406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メイリオ" panose="020B0604030504040204" pitchFamily="50" charset="-128"/>
              </a:rPr>
              <a:t>[</a:t>
            </a:r>
            <a:r>
              <a:rPr lang="ja-JP" altLang="en-US" kern="0" dirty="0">
                <a:solidFill>
                  <a:srgbClr val="FFFFFF"/>
                </a:solidFill>
                <a:latin typeface="+mj-lt"/>
                <a:ea typeface="メイリオ" panose="020B0604030504040204" pitchFamily="50" charset="-128"/>
              </a:rPr>
              <a:t>今後の展望</a:t>
            </a: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メイリオ" panose="020B0604030504040204" pitchFamily="50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FD42DBD-2F24-EC9C-E1EF-B17087B0D79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今後の展望については，最終発表では隠しスライドにする</a:t>
            </a:r>
          </a:p>
        </p:txBody>
      </p:sp>
    </p:spTree>
    <p:extLst>
      <p:ext uri="{BB962C8B-B14F-4D97-AF65-F5344CB8AC3E}">
        <p14:creationId xmlns:p14="http://schemas.microsoft.com/office/powerpoint/2010/main" val="144538409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926192-18F5-4195-8580-7D73472B9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ea typeface="メイリオ" panose="020B0604030504040204" pitchFamily="50" charset="-128"/>
              </a:rPr>
              <a:t>まとめ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4708501-A71C-435A-8D30-CBFB015F16A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04800" y="913897"/>
            <a:ext cx="8534400" cy="4658851"/>
          </a:xfrm>
        </p:spPr>
        <p:txBody>
          <a:bodyPr/>
          <a:lstStyle/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sz="20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研究背景</a:t>
            </a:r>
          </a:p>
          <a:p>
            <a:pPr lvl="1"/>
            <a:endParaRPr kumimoji="1" lang="en-US" altLang="ja-JP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sz="20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提案手法</a:t>
            </a:r>
            <a:endParaRPr kumimoji="1" lang="en-US" altLang="ja-JP" sz="2000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/>
            <a:endParaRPr kumimoji="1" lang="ja-JP" altLang="en-US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sz="20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貢献</a:t>
            </a:r>
          </a:p>
          <a:p>
            <a:pPr lvl="1"/>
            <a:endParaRPr kumimoji="1" lang="en-US" altLang="ja-JP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ja-JP" altLang="en-US" sz="20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評価</a:t>
            </a:r>
            <a:endParaRPr kumimoji="1" lang="ja-JP" altLang="en-US" sz="2000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/>
            <a:endParaRPr kumimoji="1" lang="ja-JP" altLang="en-US" sz="1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sz="20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外部発表</a:t>
            </a:r>
            <a:endParaRPr kumimoji="1" lang="en-US" altLang="ja-JP" sz="2000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613172" lvl="1" indent="-342900">
              <a:buFont typeface="+mj-lt"/>
              <a:buAutoNum type="arabicPeriod"/>
            </a:pPr>
            <a:r>
              <a:rPr kumimoji="1" lang="ja-JP" altLang="en-US" sz="12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著者（自分は太字）</a:t>
            </a:r>
            <a:r>
              <a:rPr kumimoji="1"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，タイトル，学会，年 </a:t>
            </a:r>
            <a:r>
              <a:rPr kumimoji="1"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lang="ja-JP" altLang="en-US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査読有り</a:t>
            </a:r>
            <a:r>
              <a:rPr lang="en-US" altLang="ja-JP" sz="1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1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0AAE160-9D3E-43E7-B2B1-C70420E61C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5CD4A6-B6C0-4D59-AF8F-F5056B56641C}" type="slidenum">
              <a:rPr kumimoji="1" lang="ja-JP" altLang="en-US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21</a:t>
            </a:fld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22321251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ea typeface="メイリオ" panose="020B0604030504040204" pitchFamily="50" charset="-128"/>
              </a:rPr>
              <a:t>＜サブタイトル＞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1123406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メイリオ" panose="020B0604030504040204" pitchFamily="50" charset="-128"/>
              </a:rPr>
              <a:t>補足資料</a:t>
            </a: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メイリオ" panose="020B0604030504040204" pitchFamily="50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FD42DBD-2F24-EC9C-E1EF-B17087B0D79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38628097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endParaRPr sz="2000" dirty="0"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 dirty="0" err="1"/>
              <a:t>新規性は何ですか</a:t>
            </a:r>
            <a:r>
              <a:rPr lang="en-US" dirty="0"/>
              <a:t>?</a:t>
            </a: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endParaRPr sz="2000"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/>
              <a:t>何が難しいんですか?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実装で何が難しかったですか?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endParaRPr sz="2000"/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/>
              <a:t>既存研究と比べて何が良いんですか？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/>
          </p:nvPr>
        </p:nvSpPr>
        <p:spPr>
          <a:xfrm>
            <a:off x="304800" y="422200"/>
            <a:ext cx="876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/>
              <a:t>既存研究で提案手法が使われないのは何故?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/>
              <a:t>どこまでが自分で提案した部分ですか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/>
              <a:t>何故この研究をやろうと決めたのですか？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Outline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813E60-4B67-02B6-4454-5C807F52878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04800" y="978020"/>
            <a:ext cx="8534400" cy="5410200"/>
          </a:xfrm>
        </p:spPr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 研究背景</a:t>
            </a:r>
          </a:p>
          <a:p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 前提知識</a:t>
            </a:r>
          </a:p>
          <a:p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 提案手法</a:t>
            </a:r>
          </a:p>
          <a:p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評価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 まとめ</a:t>
            </a:r>
          </a:p>
        </p:txBody>
      </p:sp>
    </p:spTree>
    <p:extLst>
      <p:ext uri="{BB962C8B-B14F-4D97-AF65-F5344CB8AC3E}">
        <p14:creationId xmlns:p14="http://schemas.microsoft.com/office/powerpoint/2010/main" val="721841217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/>
              <a:t>この研究に必要性はあるのか？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/>
              <a:t>想定しているユーザは誰ですか？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/>
              <a:t>工夫したことは何ですか？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/>
              <a:t>その評価を選んだ理由は何ですか？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/>
              <a:t>評価は優位的な差があると言えるのか?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>
            <a:spLocks noGrp="1"/>
          </p:cNvSpPr>
          <p:nvPr>
            <p:ph type="body" idx="1"/>
          </p:nvPr>
        </p:nvSpPr>
        <p:spPr>
          <a:xfrm>
            <a:off x="228600" y="1022350"/>
            <a:ext cx="8763000" cy="530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sldNum" idx="12"/>
          </p:nvPr>
        </p:nvSpPr>
        <p:spPr>
          <a:xfrm>
            <a:off x="7235825" y="6553200"/>
            <a:ext cx="1905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body" idx="2"/>
          </p:nvPr>
        </p:nvSpPr>
        <p:spPr>
          <a:xfrm>
            <a:off x="304800" y="57667"/>
            <a:ext cx="8534400" cy="280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title"/>
          </p:nvPr>
        </p:nvSpPr>
        <p:spPr>
          <a:xfrm>
            <a:off x="304800" y="422190"/>
            <a:ext cx="8153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iryo"/>
              <a:buNone/>
            </a:pPr>
            <a:r>
              <a:rPr lang="en-US"/>
              <a:t>今後の展望などはありますか？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スライドの作り方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957943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研究背景</a:t>
            </a:r>
            <a:r>
              <a:rPr kumimoji="1" lang="en-US" altLang="ja-JP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813E60-4B67-02B6-4454-5C807F52878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04800" y="978020"/>
            <a:ext cx="8534400" cy="5410200"/>
          </a:xfrm>
        </p:spPr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図や表をうまく活用しながら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説明</a:t>
            </a: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を記述</a:t>
            </a:r>
            <a:endParaRPr kumimoji="1"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/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イメージはドライブや</a:t>
            </a:r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NAS</a:t>
            </a:r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にある過去の発表スライドを参考に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重要な部分は</a:t>
            </a:r>
            <a:r>
              <a:rPr kumimoji="1" lang="ja-JP" altLang="en-US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色を変えて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強調</a:t>
            </a:r>
            <a:endParaRPr kumimoji="1"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/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図や表では囲ったり背景色を変えたりする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/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このとき，原色やグラデーションはあまり好ましくない</a:t>
            </a:r>
            <a:endParaRPr kumimoji="1"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基本的に箇条書き，文章にするにしても簡潔に</a:t>
            </a:r>
            <a:endParaRPr kumimoji="1"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日本語スライドの場合，カンマ（，）やピリオド（．），括弧は全角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/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句読点（、や。）は使わない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/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ピリオドも基本的には使わない（箇条書きにするため）</a:t>
            </a:r>
            <a:endParaRPr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028959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＜サブタイトル＞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957943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研究背景</a:t>
            </a:r>
            <a:r>
              <a:rPr kumimoji="1" lang="en-US" altLang="ja-JP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813E60-4B67-02B6-4454-5C807F52878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04800" y="978020"/>
            <a:ext cx="8534400" cy="5410200"/>
          </a:xfrm>
        </p:spPr>
        <p:txBody>
          <a:bodyPr/>
          <a:lstStyle/>
          <a:p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625500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コンテンツ プレースホルダー 38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kumimoji="1" lang="en-US" altLang="ja-JP" b="1" dirty="0"/>
              <a:t>[</a:t>
            </a:r>
            <a:r>
              <a:rPr kumimoji="1" lang="ja-JP" altLang="en-US" b="1" dirty="0"/>
              <a:t>研究背景</a:t>
            </a:r>
            <a:r>
              <a:rPr kumimoji="1" lang="en-US" altLang="ja-JP" b="1" dirty="0"/>
              <a:t>]</a:t>
            </a:r>
            <a:endParaRPr kumimoji="1" lang="ja-JP" altLang="en-US" b="1" dirty="0"/>
          </a:p>
        </p:txBody>
      </p:sp>
      <p:sp>
        <p:nvSpPr>
          <p:cNvPr id="37" name="タイトル 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複雑化する組込みシステム</a:t>
            </a:r>
          </a:p>
        </p:txBody>
      </p:sp>
      <p:sp>
        <p:nvSpPr>
          <p:cNvPr id="2" name="スライド番号プレースホルダー 1"/>
          <p:cNvSpPr>
            <a:spLocks noGrp="1"/>
          </p:cNvSpPr>
          <p:nvPr>
            <p:ph type="sldNum" sz="quarter" idx="4294967295"/>
          </p:nvPr>
        </p:nvSpPr>
        <p:spPr>
          <a:xfrm>
            <a:off x="7239000" y="6553200"/>
            <a:ext cx="1905000" cy="304800"/>
          </a:xfrm>
        </p:spPr>
        <p:txBody>
          <a:bodyPr/>
          <a:lstStyle/>
          <a:p>
            <a:fld id="{D2D8002D-B5B0-4BAC-B1F6-782DDCCE6D9C}" type="slidenum">
              <a:rPr kumimoji="1" lang="ja-JP" altLang="en-US" smtClean="0"/>
              <a:t>6</a:t>
            </a:fld>
            <a:endParaRPr kumimoji="1" lang="ja-JP" altLang="en-US"/>
          </a:p>
        </p:txBody>
      </p:sp>
      <p:grpSp>
        <p:nvGrpSpPr>
          <p:cNvPr id="33" name="グループ化 32"/>
          <p:cNvGrpSpPr/>
          <p:nvPr/>
        </p:nvGrpSpPr>
        <p:grpSpPr>
          <a:xfrm>
            <a:off x="4541096" y="1568928"/>
            <a:ext cx="4374304" cy="4527072"/>
            <a:chOff x="3855296" y="-1697831"/>
            <a:chExt cx="5193380" cy="5374752"/>
          </a:xfrm>
        </p:grpSpPr>
        <p:pic>
          <p:nvPicPr>
            <p:cNvPr id="6" name="図 5"/>
            <p:cNvPicPr>
              <a:picLocks noChangeAspect="1"/>
            </p:cNvPicPr>
            <p:nvPr/>
          </p:nvPicPr>
          <p:blipFill rotWithShape="1">
            <a:blip r:embed="rId3"/>
            <a:srcRect l="2326" t="3402" r="3231" b="21285"/>
            <a:stretch/>
          </p:blipFill>
          <p:spPr>
            <a:xfrm>
              <a:off x="3855296" y="1031803"/>
              <a:ext cx="2612573" cy="1314499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7" name="図 6"/>
            <p:cNvPicPr>
              <a:picLocks noChangeAspect="1"/>
            </p:cNvPicPr>
            <p:nvPr/>
          </p:nvPicPr>
          <p:blipFill rotWithShape="1">
            <a:blip r:embed="rId4"/>
            <a:srcRect l="5653" t="12539" r="5619" b="1225"/>
            <a:stretch/>
          </p:blipFill>
          <p:spPr>
            <a:xfrm>
              <a:off x="3902326" y="2333761"/>
              <a:ext cx="2516589" cy="1318663"/>
            </a:xfrm>
            <a:prstGeom prst="rect">
              <a:avLst/>
            </a:prstGeom>
          </p:spPr>
        </p:pic>
        <p:pic>
          <p:nvPicPr>
            <p:cNvPr id="8" name="図 7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41" t="22109" r="4301" b="51049"/>
            <a:stretch/>
          </p:blipFill>
          <p:spPr>
            <a:xfrm>
              <a:off x="6418915" y="2346302"/>
              <a:ext cx="2621529" cy="1330619"/>
            </a:xfrm>
            <a:prstGeom prst="rect">
              <a:avLst/>
            </a:prstGeom>
            <a:ln w="12700">
              <a:noFill/>
            </a:ln>
          </p:spPr>
        </p:pic>
        <p:sp>
          <p:nvSpPr>
            <p:cNvPr id="9" name="楕円 8"/>
            <p:cNvSpPr/>
            <p:nvPr/>
          </p:nvSpPr>
          <p:spPr>
            <a:xfrm>
              <a:off x="6519820" y="2559899"/>
              <a:ext cx="712138" cy="417714"/>
            </a:xfrm>
            <a:prstGeom prst="ellipse">
              <a:avLst/>
            </a:prstGeom>
            <a:noFill/>
            <a:ln w="0">
              <a:solidFill>
                <a:srgbClr val="FF0000">
                  <a:alpha val="23000"/>
                </a:srgbClr>
              </a:solidFill>
            </a:ln>
            <a:effectLst>
              <a:glow rad="127000">
                <a:srgbClr val="FF0000">
                  <a:alpha val="64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楕円 9"/>
            <p:cNvSpPr/>
            <p:nvPr/>
          </p:nvSpPr>
          <p:spPr>
            <a:xfrm>
              <a:off x="8338763" y="2473685"/>
              <a:ext cx="671418" cy="563059"/>
            </a:xfrm>
            <a:prstGeom prst="ellipse">
              <a:avLst/>
            </a:prstGeom>
            <a:noFill/>
            <a:ln w="0">
              <a:solidFill>
                <a:srgbClr val="FF0000">
                  <a:alpha val="23000"/>
                </a:srgbClr>
              </a:solidFill>
            </a:ln>
            <a:effectLst>
              <a:glow rad="127000">
                <a:srgbClr val="FF0000">
                  <a:alpha val="64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0" name="図 19"/>
            <p:cNvPicPr>
              <a:picLocks noChangeAspect="1"/>
            </p:cNvPicPr>
            <p:nvPr/>
          </p:nvPicPr>
          <p:blipFill rotWithShape="1">
            <a:blip r:embed="rId6"/>
            <a:srcRect l="8716" t="10709" r="-232" b="13875"/>
            <a:stretch/>
          </p:blipFill>
          <p:spPr>
            <a:xfrm>
              <a:off x="6467869" y="990408"/>
              <a:ext cx="2580807" cy="1342770"/>
            </a:xfrm>
            <a:prstGeom prst="rect">
              <a:avLst/>
            </a:prstGeom>
          </p:spPr>
        </p:pic>
        <p:pic>
          <p:nvPicPr>
            <p:cNvPr id="21" name="図 20"/>
            <p:cNvPicPr>
              <a:picLocks noChangeAspect="1"/>
            </p:cNvPicPr>
            <p:nvPr/>
          </p:nvPicPr>
          <p:blipFill rotWithShape="1">
            <a:blip r:embed="rId7"/>
            <a:srcRect l="1464" t="2019" r="3763" b="536"/>
            <a:stretch/>
          </p:blipFill>
          <p:spPr>
            <a:xfrm>
              <a:off x="3871308" y="-1697831"/>
              <a:ext cx="5144245" cy="2729634"/>
            </a:xfrm>
            <a:prstGeom prst="rect">
              <a:avLst/>
            </a:prstGeom>
          </p:spPr>
        </p:pic>
      </p:grpSp>
      <p:sp>
        <p:nvSpPr>
          <p:cNvPr id="40" name="Freeform 8"/>
          <p:cNvSpPr>
            <a:spLocks noChangeAspect="1" noEditPoints="1"/>
          </p:cNvSpPr>
          <p:nvPr/>
        </p:nvSpPr>
        <p:spPr bwMode="auto">
          <a:xfrm>
            <a:off x="545301" y="5088998"/>
            <a:ext cx="2989314" cy="1542228"/>
          </a:xfrm>
          <a:custGeom>
            <a:avLst/>
            <a:gdLst>
              <a:gd name="T0" fmla="*/ 476 w 1791"/>
              <a:gd name="T1" fmla="*/ 611 h 923"/>
              <a:gd name="T2" fmla="*/ 404 w 1791"/>
              <a:gd name="T3" fmla="*/ 670 h 923"/>
              <a:gd name="T4" fmla="*/ 376 w 1791"/>
              <a:gd name="T5" fmla="*/ 761 h 923"/>
              <a:gd name="T6" fmla="*/ 396 w 1791"/>
              <a:gd name="T7" fmla="*/ 838 h 923"/>
              <a:gd name="T8" fmla="*/ 462 w 1791"/>
              <a:gd name="T9" fmla="*/ 904 h 923"/>
              <a:gd name="T10" fmla="*/ 539 w 1791"/>
              <a:gd name="T11" fmla="*/ 923 h 923"/>
              <a:gd name="T12" fmla="*/ 630 w 1791"/>
              <a:gd name="T13" fmla="*/ 895 h 923"/>
              <a:gd name="T14" fmla="*/ 688 w 1791"/>
              <a:gd name="T15" fmla="*/ 824 h 923"/>
              <a:gd name="T16" fmla="*/ 701 w 1791"/>
              <a:gd name="T17" fmla="*/ 744 h 923"/>
              <a:gd name="T18" fmla="*/ 665 w 1791"/>
              <a:gd name="T19" fmla="*/ 657 h 923"/>
              <a:gd name="T20" fmla="*/ 588 w 1791"/>
              <a:gd name="T21" fmla="*/ 606 h 923"/>
              <a:gd name="T22" fmla="*/ 1412 w 1791"/>
              <a:gd name="T23" fmla="*/ 600 h 923"/>
              <a:gd name="T24" fmla="*/ 1322 w 1791"/>
              <a:gd name="T25" fmla="*/ 628 h 923"/>
              <a:gd name="T26" fmla="*/ 1265 w 1791"/>
              <a:gd name="T27" fmla="*/ 698 h 923"/>
              <a:gd name="T28" fmla="*/ 1252 w 1791"/>
              <a:gd name="T29" fmla="*/ 778 h 923"/>
              <a:gd name="T30" fmla="*/ 1289 w 1791"/>
              <a:gd name="T31" fmla="*/ 863 h 923"/>
              <a:gd name="T32" fmla="*/ 1364 w 1791"/>
              <a:gd name="T33" fmla="*/ 915 h 923"/>
              <a:gd name="T34" fmla="*/ 1445 w 1791"/>
              <a:gd name="T35" fmla="*/ 919 h 923"/>
              <a:gd name="T36" fmla="*/ 1527 w 1791"/>
              <a:gd name="T37" fmla="*/ 874 h 923"/>
              <a:gd name="T38" fmla="*/ 1570 w 1791"/>
              <a:gd name="T39" fmla="*/ 793 h 923"/>
              <a:gd name="T40" fmla="*/ 1566 w 1791"/>
              <a:gd name="T41" fmla="*/ 713 h 923"/>
              <a:gd name="T42" fmla="*/ 1514 w 1791"/>
              <a:gd name="T43" fmla="*/ 638 h 923"/>
              <a:gd name="T44" fmla="*/ 1429 w 1791"/>
              <a:gd name="T45" fmla="*/ 601 h 923"/>
              <a:gd name="T46" fmla="*/ 1357 w 1791"/>
              <a:gd name="T47" fmla="*/ 42 h 923"/>
              <a:gd name="T48" fmla="*/ 1299 w 1791"/>
              <a:gd name="T49" fmla="*/ 1 h 923"/>
              <a:gd name="T50" fmla="*/ 772 w 1791"/>
              <a:gd name="T51" fmla="*/ 5 h 923"/>
              <a:gd name="T52" fmla="*/ 698 w 1791"/>
              <a:gd name="T53" fmla="*/ 46 h 923"/>
              <a:gd name="T54" fmla="*/ 179 w 1791"/>
              <a:gd name="T55" fmla="*/ 327 h 923"/>
              <a:gd name="T56" fmla="*/ 88 w 1791"/>
              <a:gd name="T57" fmla="*/ 359 h 923"/>
              <a:gd name="T58" fmla="*/ 24 w 1791"/>
              <a:gd name="T59" fmla="*/ 434 h 923"/>
              <a:gd name="T60" fmla="*/ 0 w 1791"/>
              <a:gd name="T61" fmla="*/ 541 h 923"/>
              <a:gd name="T62" fmla="*/ 14 w 1791"/>
              <a:gd name="T63" fmla="*/ 629 h 923"/>
              <a:gd name="T64" fmla="*/ 59 w 1791"/>
              <a:gd name="T65" fmla="*/ 698 h 923"/>
              <a:gd name="T66" fmla="*/ 164 w 1791"/>
              <a:gd name="T67" fmla="*/ 753 h 923"/>
              <a:gd name="T68" fmla="*/ 318 w 1791"/>
              <a:gd name="T69" fmla="*/ 740 h 923"/>
              <a:gd name="T70" fmla="*/ 344 w 1791"/>
              <a:gd name="T71" fmla="*/ 645 h 923"/>
              <a:gd name="T72" fmla="*/ 407 w 1791"/>
              <a:gd name="T73" fmla="*/ 580 h 923"/>
              <a:gd name="T74" fmla="*/ 529 w 1791"/>
              <a:gd name="T75" fmla="*/ 544 h 923"/>
              <a:gd name="T76" fmla="*/ 612 w 1791"/>
              <a:gd name="T77" fmla="*/ 554 h 923"/>
              <a:gd name="T78" fmla="*/ 687 w 1791"/>
              <a:gd name="T79" fmla="*/ 594 h 923"/>
              <a:gd name="T80" fmla="*/ 747 w 1791"/>
              <a:gd name="T81" fmla="*/ 691 h 923"/>
              <a:gd name="T82" fmla="*/ 1194 w 1791"/>
              <a:gd name="T83" fmla="*/ 761 h 923"/>
              <a:gd name="T84" fmla="*/ 1213 w 1791"/>
              <a:gd name="T85" fmla="*/ 660 h 923"/>
              <a:gd name="T86" fmla="*/ 1261 w 1791"/>
              <a:gd name="T87" fmla="*/ 596 h 923"/>
              <a:gd name="T88" fmla="*/ 1374 w 1791"/>
              <a:gd name="T89" fmla="*/ 544 h 923"/>
              <a:gd name="T90" fmla="*/ 1465 w 1791"/>
              <a:gd name="T91" fmla="*/ 545 h 923"/>
              <a:gd name="T92" fmla="*/ 1549 w 1791"/>
              <a:gd name="T93" fmla="*/ 583 h 923"/>
              <a:gd name="T94" fmla="*/ 1613 w 1791"/>
              <a:gd name="T95" fmla="*/ 671 h 923"/>
              <a:gd name="T96" fmla="*/ 1633 w 1791"/>
              <a:gd name="T97" fmla="*/ 761 h 923"/>
              <a:gd name="T98" fmla="*/ 1723 w 1791"/>
              <a:gd name="T99" fmla="*/ 744 h 923"/>
              <a:gd name="T100" fmla="*/ 1779 w 1791"/>
              <a:gd name="T101" fmla="*/ 678 h 923"/>
              <a:gd name="T102" fmla="*/ 1791 w 1791"/>
              <a:gd name="T103" fmla="*/ 488 h 923"/>
              <a:gd name="T104" fmla="*/ 1766 w 1791"/>
              <a:gd name="T105" fmla="*/ 396 h 923"/>
              <a:gd name="T106" fmla="*/ 1697 w 1791"/>
              <a:gd name="T107" fmla="*/ 337 h 923"/>
              <a:gd name="T108" fmla="*/ 1633 w 1791"/>
              <a:gd name="T109" fmla="*/ 326 h 9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791" h="923">
                <a:moveTo>
                  <a:pt x="539" y="599"/>
                </a:moveTo>
                <a:lnTo>
                  <a:pt x="539" y="599"/>
                </a:lnTo>
                <a:lnTo>
                  <a:pt x="522" y="599"/>
                </a:lnTo>
                <a:lnTo>
                  <a:pt x="507" y="601"/>
                </a:lnTo>
                <a:lnTo>
                  <a:pt x="491" y="606"/>
                </a:lnTo>
                <a:lnTo>
                  <a:pt x="476" y="611"/>
                </a:lnTo>
                <a:lnTo>
                  <a:pt x="462" y="618"/>
                </a:lnTo>
                <a:lnTo>
                  <a:pt x="448" y="625"/>
                </a:lnTo>
                <a:lnTo>
                  <a:pt x="435" y="635"/>
                </a:lnTo>
                <a:lnTo>
                  <a:pt x="424" y="646"/>
                </a:lnTo>
                <a:lnTo>
                  <a:pt x="414" y="657"/>
                </a:lnTo>
                <a:lnTo>
                  <a:pt x="404" y="670"/>
                </a:lnTo>
                <a:lnTo>
                  <a:pt x="396" y="683"/>
                </a:lnTo>
                <a:lnTo>
                  <a:pt x="389" y="698"/>
                </a:lnTo>
                <a:lnTo>
                  <a:pt x="383" y="712"/>
                </a:lnTo>
                <a:lnTo>
                  <a:pt x="379" y="727"/>
                </a:lnTo>
                <a:lnTo>
                  <a:pt x="378" y="744"/>
                </a:lnTo>
                <a:lnTo>
                  <a:pt x="376" y="761"/>
                </a:lnTo>
                <a:lnTo>
                  <a:pt x="376" y="761"/>
                </a:lnTo>
                <a:lnTo>
                  <a:pt x="378" y="778"/>
                </a:lnTo>
                <a:lnTo>
                  <a:pt x="379" y="793"/>
                </a:lnTo>
                <a:lnTo>
                  <a:pt x="383" y="809"/>
                </a:lnTo>
                <a:lnTo>
                  <a:pt x="389" y="824"/>
                </a:lnTo>
                <a:lnTo>
                  <a:pt x="396" y="838"/>
                </a:lnTo>
                <a:lnTo>
                  <a:pt x="404" y="852"/>
                </a:lnTo>
                <a:lnTo>
                  <a:pt x="414" y="865"/>
                </a:lnTo>
                <a:lnTo>
                  <a:pt x="424" y="876"/>
                </a:lnTo>
                <a:lnTo>
                  <a:pt x="435" y="887"/>
                </a:lnTo>
                <a:lnTo>
                  <a:pt x="448" y="895"/>
                </a:lnTo>
                <a:lnTo>
                  <a:pt x="462" y="904"/>
                </a:lnTo>
                <a:lnTo>
                  <a:pt x="476" y="911"/>
                </a:lnTo>
                <a:lnTo>
                  <a:pt x="491" y="916"/>
                </a:lnTo>
                <a:lnTo>
                  <a:pt x="507" y="920"/>
                </a:lnTo>
                <a:lnTo>
                  <a:pt x="522" y="923"/>
                </a:lnTo>
                <a:lnTo>
                  <a:pt x="539" y="923"/>
                </a:lnTo>
                <a:lnTo>
                  <a:pt x="539" y="923"/>
                </a:lnTo>
                <a:lnTo>
                  <a:pt x="556" y="923"/>
                </a:lnTo>
                <a:lnTo>
                  <a:pt x="572" y="920"/>
                </a:lnTo>
                <a:lnTo>
                  <a:pt x="588" y="916"/>
                </a:lnTo>
                <a:lnTo>
                  <a:pt x="603" y="911"/>
                </a:lnTo>
                <a:lnTo>
                  <a:pt x="617" y="904"/>
                </a:lnTo>
                <a:lnTo>
                  <a:pt x="630" y="895"/>
                </a:lnTo>
                <a:lnTo>
                  <a:pt x="642" y="887"/>
                </a:lnTo>
                <a:lnTo>
                  <a:pt x="655" y="876"/>
                </a:lnTo>
                <a:lnTo>
                  <a:pt x="665" y="865"/>
                </a:lnTo>
                <a:lnTo>
                  <a:pt x="674" y="852"/>
                </a:lnTo>
                <a:lnTo>
                  <a:pt x="683" y="838"/>
                </a:lnTo>
                <a:lnTo>
                  <a:pt x="688" y="824"/>
                </a:lnTo>
                <a:lnTo>
                  <a:pt x="694" y="809"/>
                </a:lnTo>
                <a:lnTo>
                  <a:pt x="698" y="793"/>
                </a:lnTo>
                <a:lnTo>
                  <a:pt x="701" y="778"/>
                </a:lnTo>
                <a:lnTo>
                  <a:pt x="702" y="761"/>
                </a:lnTo>
                <a:lnTo>
                  <a:pt x="702" y="761"/>
                </a:lnTo>
                <a:lnTo>
                  <a:pt x="701" y="744"/>
                </a:lnTo>
                <a:lnTo>
                  <a:pt x="698" y="727"/>
                </a:lnTo>
                <a:lnTo>
                  <a:pt x="694" y="712"/>
                </a:lnTo>
                <a:lnTo>
                  <a:pt x="688" y="698"/>
                </a:lnTo>
                <a:lnTo>
                  <a:pt x="683" y="683"/>
                </a:lnTo>
                <a:lnTo>
                  <a:pt x="674" y="670"/>
                </a:lnTo>
                <a:lnTo>
                  <a:pt x="665" y="657"/>
                </a:lnTo>
                <a:lnTo>
                  <a:pt x="655" y="646"/>
                </a:lnTo>
                <a:lnTo>
                  <a:pt x="642" y="635"/>
                </a:lnTo>
                <a:lnTo>
                  <a:pt x="630" y="625"/>
                </a:lnTo>
                <a:lnTo>
                  <a:pt x="617" y="618"/>
                </a:lnTo>
                <a:lnTo>
                  <a:pt x="603" y="611"/>
                </a:lnTo>
                <a:lnTo>
                  <a:pt x="588" y="606"/>
                </a:lnTo>
                <a:lnTo>
                  <a:pt x="572" y="601"/>
                </a:lnTo>
                <a:lnTo>
                  <a:pt x="556" y="599"/>
                </a:lnTo>
                <a:lnTo>
                  <a:pt x="539" y="599"/>
                </a:lnTo>
                <a:lnTo>
                  <a:pt x="539" y="599"/>
                </a:lnTo>
                <a:close/>
                <a:moveTo>
                  <a:pt x="1412" y="600"/>
                </a:moveTo>
                <a:lnTo>
                  <a:pt x="1412" y="600"/>
                </a:lnTo>
                <a:lnTo>
                  <a:pt x="1397" y="601"/>
                </a:lnTo>
                <a:lnTo>
                  <a:pt x="1380" y="604"/>
                </a:lnTo>
                <a:lnTo>
                  <a:pt x="1364" y="608"/>
                </a:lnTo>
                <a:lnTo>
                  <a:pt x="1350" y="613"/>
                </a:lnTo>
                <a:lnTo>
                  <a:pt x="1336" y="620"/>
                </a:lnTo>
                <a:lnTo>
                  <a:pt x="1322" y="628"/>
                </a:lnTo>
                <a:lnTo>
                  <a:pt x="1310" y="638"/>
                </a:lnTo>
                <a:lnTo>
                  <a:pt x="1299" y="648"/>
                </a:lnTo>
                <a:lnTo>
                  <a:pt x="1289" y="659"/>
                </a:lnTo>
                <a:lnTo>
                  <a:pt x="1279" y="671"/>
                </a:lnTo>
                <a:lnTo>
                  <a:pt x="1272" y="684"/>
                </a:lnTo>
                <a:lnTo>
                  <a:pt x="1265" y="698"/>
                </a:lnTo>
                <a:lnTo>
                  <a:pt x="1259" y="713"/>
                </a:lnTo>
                <a:lnTo>
                  <a:pt x="1255" y="729"/>
                </a:lnTo>
                <a:lnTo>
                  <a:pt x="1252" y="744"/>
                </a:lnTo>
                <a:lnTo>
                  <a:pt x="1252" y="761"/>
                </a:lnTo>
                <a:lnTo>
                  <a:pt x="1252" y="761"/>
                </a:lnTo>
                <a:lnTo>
                  <a:pt x="1252" y="778"/>
                </a:lnTo>
                <a:lnTo>
                  <a:pt x="1255" y="793"/>
                </a:lnTo>
                <a:lnTo>
                  <a:pt x="1259" y="809"/>
                </a:lnTo>
                <a:lnTo>
                  <a:pt x="1265" y="824"/>
                </a:lnTo>
                <a:lnTo>
                  <a:pt x="1272" y="838"/>
                </a:lnTo>
                <a:lnTo>
                  <a:pt x="1279" y="851"/>
                </a:lnTo>
                <a:lnTo>
                  <a:pt x="1289" y="863"/>
                </a:lnTo>
                <a:lnTo>
                  <a:pt x="1299" y="874"/>
                </a:lnTo>
                <a:lnTo>
                  <a:pt x="1310" y="886"/>
                </a:lnTo>
                <a:lnTo>
                  <a:pt x="1322" y="894"/>
                </a:lnTo>
                <a:lnTo>
                  <a:pt x="1336" y="902"/>
                </a:lnTo>
                <a:lnTo>
                  <a:pt x="1350" y="909"/>
                </a:lnTo>
                <a:lnTo>
                  <a:pt x="1364" y="915"/>
                </a:lnTo>
                <a:lnTo>
                  <a:pt x="1380" y="919"/>
                </a:lnTo>
                <a:lnTo>
                  <a:pt x="1397" y="920"/>
                </a:lnTo>
                <a:lnTo>
                  <a:pt x="1412" y="922"/>
                </a:lnTo>
                <a:lnTo>
                  <a:pt x="1412" y="922"/>
                </a:lnTo>
                <a:lnTo>
                  <a:pt x="1429" y="920"/>
                </a:lnTo>
                <a:lnTo>
                  <a:pt x="1445" y="919"/>
                </a:lnTo>
                <a:lnTo>
                  <a:pt x="1461" y="915"/>
                </a:lnTo>
                <a:lnTo>
                  <a:pt x="1475" y="909"/>
                </a:lnTo>
                <a:lnTo>
                  <a:pt x="1489" y="902"/>
                </a:lnTo>
                <a:lnTo>
                  <a:pt x="1503" y="894"/>
                </a:lnTo>
                <a:lnTo>
                  <a:pt x="1514" y="886"/>
                </a:lnTo>
                <a:lnTo>
                  <a:pt x="1527" y="874"/>
                </a:lnTo>
                <a:lnTo>
                  <a:pt x="1536" y="863"/>
                </a:lnTo>
                <a:lnTo>
                  <a:pt x="1546" y="851"/>
                </a:lnTo>
                <a:lnTo>
                  <a:pt x="1553" y="838"/>
                </a:lnTo>
                <a:lnTo>
                  <a:pt x="1560" y="824"/>
                </a:lnTo>
                <a:lnTo>
                  <a:pt x="1566" y="809"/>
                </a:lnTo>
                <a:lnTo>
                  <a:pt x="1570" y="793"/>
                </a:lnTo>
                <a:lnTo>
                  <a:pt x="1573" y="778"/>
                </a:lnTo>
                <a:lnTo>
                  <a:pt x="1573" y="761"/>
                </a:lnTo>
                <a:lnTo>
                  <a:pt x="1573" y="761"/>
                </a:lnTo>
                <a:lnTo>
                  <a:pt x="1573" y="744"/>
                </a:lnTo>
                <a:lnTo>
                  <a:pt x="1570" y="729"/>
                </a:lnTo>
                <a:lnTo>
                  <a:pt x="1566" y="713"/>
                </a:lnTo>
                <a:lnTo>
                  <a:pt x="1560" y="698"/>
                </a:lnTo>
                <a:lnTo>
                  <a:pt x="1553" y="684"/>
                </a:lnTo>
                <a:lnTo>
                  <a:pt x="1546" y="671"/>
                </a:lnTo>
                <a:lnTo>
                  <a:pt x="1536" y="659"/>
                </a:lnTo>
                <a:lnTo>
                  <a:pt x="1527" y="648"/>
                </a:lnTo>
                <a:lnTo>
                  <a:pt x="1514" y="638"/>
                </a:lnTo>
                <a:lnTo>
                  <a:pt x="1503" y="628"/>
                </a:lnTo>
                <a:lnTo>
                  <a:pt x="1489" y="620"/>
                </a:lnTo>
                <a:lnTo>
                  <a:pt x="1475" y="613"/>
                </a:lnTo>
                <a:lnTo>
                  <a:pt x="1461" y="608"/>
                </a:lnTo>
                <a:lnTo>
                  <a:pt x="1445" y="604"/>
                </a:lnTo>
                <a:lnTo>
                  <a:pt x="1429" y="601"/>
                </a:lnTo>
                <a:lnTo>
                  <a:pt x="1412" y="600"/>
                </a:lnTo>
                <a:lnTo>
                  <a:pt x="1412" y="600"/>
                </a:lnTo>
                <a:close/>
                <a:moveTo>
                  <a:pt x="1633" y="326"/>
                </a:moveTo>
                <a:lnTo>
                  <a:pt x="1465" y="326"/>
                </a:lnTo>
                <a:lnTo>
                  <a:pt x="1357" y="42"/>
                </a:lnTo>
                <a:lnTo>
                  <a:pt x="1357" y="42"/>
                </a:lnTo>
                <a:lnTo>
                  <a:pt x="1343" y="28"/>
                </a:lnTo>
                <a:lnTo>
                  <a:pt x="1332" y="18"/>
                </a:lnTo>
                <a:lnTo>
                  <a:pt x="1321" y="11"/>
                </a:lnTo>
                <a:lnTo>
                  <a:pt x="1311" y="5"/>
                </a:lnTo>
                <a:lnTo>
                  <a:pt x="1304" y="3"/>
                </a:lnTo>
                <a:lnTo>
                  <a:pt x="1299" y="1"/>
                </a:lnTo>
                <a:lnTo>
                  <a:pt x="1294" y="0"/>
                </a:lnTo>
                <a:lnTo>
                  <a:pt x="813" y="0"/>
                </a:lnTo>
                <a:lnTo>
                  <a:pt x="813" y="0"/>
                </a:lnTo>
                <a:lnTo>
                  <a:pt x="799" y="0"/>
                </a:lnTo>
                <a:lnTo>
                  <a:pt x="785" y="3"/>
                </a:lnTo>
                <a:lnTo>
                  <a:pt x="772" y="5"/>
                </a:lnTo>
                <a:lnTo>
                  <a:pt x="760" y="8"/>
                </a:lnTo>
                <a:lnTo>
                  <a:pt x="749" y="12"/>
                </a:lnTo>
                <a:lnTo>
                  <a:pt x="739" y="17"/>
                </a:lnTo>
                <a:lnTo>
                  <a:pt x="721" y="26"/>
                </a:lnTo>
                <a:lnTo>
                  <a:pt x="708" y="38"/>
                </a:lnTo>
                <a:lnTo>
                  <a:pt x="698" y="46"/>
                </a:lnTo>
                <a:lnTo>
                  <a:pt x="690" y="54"/>
                </a:lnTo>
                <a:lnTo>
                  <a:pt x="438" y="329"/>
                </a:lnTo>
                <a:lnTo>
                  <a:pt x="221" y="326"/>
                </a:lnTo>
                <a:lnTo>
                  <a:pt x="221" y="326"/>
                </a:lnTo>
                <a:lnTo>
                  <a:pt x="200" y="326"/>
                </a:lnTo>
                <a:lnTo>
                  <a:pt x="179" y="327"/>
                </a:lnTo>
                <a:lnTo>
                  <a:pt x="161" y="330"/>
                </a:lnTo>
                <a:lnTo>
                  <a:pt x="144" y="334"/>
                </a:lnTo>
                <a:lnTo>
                  <a:pt x="129" y="340"/>
                </a:lnTo>
                <a:lnTo>
                  <a:pt x="115" y="345"/>
                </a:lnTo>
                <a:lnTo>
                  <a:pt x="101" y="351"/>
                </a:lnTo>
                <a:lnTo>
                  <a:pt x="88" y="359"/>
                </a:lnTo>
                <a:lnTo>
                  <a:pt x="77" y="366"/>
                </a:lnTo>
                <a:lnTo>
                  <a:pt x="67" y="375"/>
                </a:lnTo>
                <a:lnTo>
                  <a:pt x="57" y="385"/>
                </a:lnTo>
                <a:lnTo>
                  <a:pt x="49" y="393"/>
                </a:lnTo>
                <a:lnTo>
                  <a:pt x="35" y="413"/>
                </a:lnTo>
                <a:lnTo>
                  <a:pt x="24" y="434"/>
                </a:lnTo>
                <a:lnTo>
                  <a:pt x="15" y="453"/>
                </a:lnTo>
                <a:lnTo>
                  <a:pt x="8" y="473"/>
                </a:lnTo>
                <a:lnTo>
                  <a:pt x="4" y="491"/>
                </a:lnTo>
                <a:lnTo>
                  <a:pt x="3" y="508"/>
                </a:lnTo>
                <a:lnTo>
                  <a:pt x="0" y="531"/>
                </a:lnTo>
                <a:lnTo>
                  <a:pt x="0" y="541"/>
                </a:lnTo>
                <a:lnTo>
                  <a:pt x="0" y="541"/>
                </a:lnTo>
                <a:lnTo>
                  <a:pt x="1" y="561"/>
                </a:lnTo>
                <a:lnTo>
                  <a:pt x="3" y="580"/>
                </a:lnTo>
                <a:lnTo>
                  <a:pt x="6" y="597"/>
                </a:lnTo>
                <a:lnTo>
                  <a:pt x="10" y="614"/>
                </a:lnTo>
                <a:lnTo>
                  <a:pt x="14" y="629"/>
                </a:lnTo>
                <a:lnTo>
                  <a:pt x="20" y="643"/>
                </a:lnTo>
                <a:lnTo>
                  <a:pt x="27" y="656"/>
                </a:lnTo>
                <a:lnTo>
                  <a:pt x="34" y="669"/>
                </a:lnTo>
                <a:lnTo>
                  <a:pt x="42" y="680"/>
                </a:lnTo>
                <a:lnTo>
                  <a:pt x="50" y="690"/>
                </a:lnTo>
                <a:lnTo>
                  <a:pt x="59" y="698"/>
                </a:lnTo>
                <a:lnTo>
                  <a:pt x="67" y="706"/>
                </a:lnTo>
                <a:lnTo>
                  <a:pt x="87" y="720"/>
                </a:lnTo>
                <a:lnTo>
                  <a:pt x="106" y="733"/>
                </a:lnTo>
                <a:lnTo>
                  <a:pt x="127" y="741"/>
                </a:lnTo>
                <a:lnTo>
                  <a:pt x="146" y="747"/>
                </a:lnTo>
                <a:lnTo>
                  <a:pt x="164" y="753"/>
                </a:lnTo>
                <a:lnTo>
                  <a:pt x="181" y="755"/>
                </a:lnTo>
                <a:lnTo>
                  <a:pt x="204" y="757"/>
                </a:lnTo>
                <a:lnTo>
                  <a:pt x="214" y="758"/>
                </a:lnTo>
                <a:lnTo>
                  <a:pt x="318" y="760"/>
                </a:lnTo>
                <a:lnTo>
                  <a:pt x="318" y="760"/>
                </a:lnTo>
                <a:lnTo>
                  <a:pt x="318" y="740"/>
                </a:lnTo>
                <a:lnTo>
                  <a:pt x="319" y="720"/>
                </a:lnTo>
                <a:lnTo>
                  <a:pt x="323" y="704"/>
                </a:lnTo>
                <a:lnTo>
                  <a:pt x="327" y="687"/>
                </a:lnTo>
                <a:lnTo>
                  <a:pt x="332" y="673"/>
                </a:lnTo>
                <a:lnTo>
                  <a:pt x="337" y="659"/>
                </a:lnTo>
                <a:lnTo>
                  <a:pt x="344" y="645"/>
                </a:lnTo>
                <a:lnTo>
                  <a:pt x="351" y="634"/>
                </a:lnTo>
                <a:lnTo>
                  <a:pt x="360" y="622"/>
                </a:lnTo>
                <a:lnTo>
                  <a:pt x="368" y="613"/>
                </a:lnTo>
                <a:lnTo>
                  <a:pt x="378" y="603"/>
                </a:lnTo>
                <a:lnTo>
                  <a:pt x="388" y="594"/>
                </a:lnTo>
                <a:lnTo>
                  <a:pt x="407" y="580"/>
                </a:lnTo>
                <a:lnTo>
                  <a:pt x="428" y="569"/>
                </a:lnTo>
                <a:lnTo>
                  <a:pt x="449" y="561"/>
                </a:lnTo>
                <a:lnTo>
                  <a:pt x="469" y="555"/>
                </a:lnTo>
                <a:lnTo>
                  <a:pt x="488" y="550"/>
                </a:lnTo>
                <a:lnTo>
                  <a:pt x="505" y="547"/>
                </a:lnTo>
                <a:lnTo>
                  <a:pt x="529" y="544"/>
                </a:lnTo>
                <a:lnTo>
                  <a:pt x="539" y="544"/>
                </a:lnTo>
                <a:lnTo>
                  <a:pt x="539" y="544"/>
                </a:lnTo>
                <a:lnTo>
                  <a:pt x="560" y="545"/>
                </a:lnTo>
                <a:lnTo>
                  <a:pt x="578" y="547"/>
                </a:lnTo>
                <a:lnTo>
                  <a:pt x="595" y="550"/>
                </a:lnTo>
                <a:lnTo>
                  <a:pt x="612" y="554"/>
                </a:lnTo>
                <a:lnTo>
                  <a:pt x="627" y="558"/>
                </a:lnTo>
                <a:lnTo>
                  <a:pt x="641" y="564"/>
                </a:lnTo>
                <a:lnTo>
                  <a:pt x="653" y="571"/>
                </a:lnTo>
                <a:lnTo>
                  <a:pt x="666" y="578"/>
                </a:lnTo>
                <a:lnTo>
                  <a:pt x="677" y="586"/>
                </a:lnTo>
                <a:lnTo>
                  <a:pt x="687" y="594"/>
                </a:lnTo>
                <a:lnTo>
                  <a:pt x="697" y="603"/>
                </a:lnTo>
                <a:lnTo>
                  <a:pt x="705" y="613"/>
                </a:lnTo>
                <a:lnTo>
                  <a:pt x="719" y="632"/>
                </a:lnTo>
                <a:lnTo>
                  <a:pt x="730" y="652"/>
                </a:lnTo>
                <a:lnTo>
                  <a:pt x="740" y="671"/>
                </a:lnTo>
                <a:lnTo>
                  <a:pt x="747" y="691"/>
                </a:lnTo>
                <a:lnTo>
                  <a:pt x="751" y="709"/>
                </a:lnTo>
                <a:lnTo>
                  <a:pt x="754" y="726"/>
                </a:lnTo>
                <a:lnTo>
                  <a:pt x="758" y="750"/>
                </a:lnTo>
                <a:lnTo>
                  <a:pt x="758" y="760"/>
                </a:lnTo>
                <a:lnTo>
                  <a:pt x="1194" y="761"/>
                </a:lnTo>
                <a:lnTo>
                  <a:pt x="1194" y="761"/>
                </a:lnTo>
                <a:lnTo>
                  <a:pt x="1194" y="741"/>
                </a:lnTo>
                <a:lnTo>
                  <a:pt x="1195" y="723"/>
                </a:lnTo>
                <a:lnTo>
                  <a:pt x="1198" y="705"/>
                </a:lnTo>
                <a:lnTo>
                  <a:pt x="1202" y="690"/>
                </a:lnTo>
                <a:lnTo>
                  <a:pt x="1208" y="674"/>
                </a:lnTo>
                <a:lnTo>
                  <a:pt x="1213" y="660"/>
                </a:lnTo>
                <a:lnTo>
                  <a:pt x="1219" y="648"/>
                </a:lnTo>
                <a:lnTo>
                  <a:pt x="1226" y="635"/>
                </a:lnTo>
                <a:lnTo>
                  <a:pt x="1234" y="624"/>
                </a:lnTo>
                <a:lnTo>
                  <a:pt x="1243" y="614"/>
                </a:lnTo>
                <a:lnTo>
                  <a:pt x="1251" y="604"/>
                </a:lnTo>
                <a:lnTo>
                  <a:pt x="1261" y="596"/>
                </a:lnTo>
                <a:lnTo>
                  <a:pt x="1280" y="582"/>
                </a:lnTo>
                <a:lnTo>
                  <a:pt x="1300" y="569"/>
                </a:lnTo>
                <a:lnTo>
                  <a:pt x="1320" y="561"/>
                </a:lnTo>
                <a:lnTo>
                  <a:pt x="1339" y="552"/>
                </a:lnTo>
                <a:lnTo>
                  <a:pt x="1357" y="548"/>
                </a:lnTo>
                <a:lnTo>
                  <a:pt x="1374" y="544"/>
                </a:lnTo>
                <a:lnTo>
                  <a:pt x="1398" y="541"/>
                </a:lnTo>
                <a:lnTo>
                  <a:pt x="1406" y="540"/>
                </a:lnTo>
                <a:lnTo>
                  <a:pt x="1406" y="540"/>
                </a:lnTo>
                <a:lnTo>
                  <a:pt x="1427" y="541"/>
                </a:lnTo>
                <a:lnTo>
                  <a:pt x="1447" y="543"/>
                </a:lnTo>
                <a:lnTo>
                  <a:pt x="1465" y="545"/>
                </a:lnTo>
                <a:lnTo>
                  <a:pt x="1482" y="550"/>
                </a:lnTo>
                <a:lnTo>
                  <a:pt x="1497" y="555"/>
                </a:lnTo>
                <a:lnTo>
                  <a:pt x="1511" y="561"/>
                </a:lnTo>
                <a:lnTo>
                  <a:pt x="1525" y="568"/>
                </a:lnTo>
                <a:lnTo>
                  <a:pt x="1538" y="575"/>
                </a:lnTo>
                <a:lnTo>
                  <a:pt x="1549" y="583"/>
                </a:lnTo>
                <a:lnTo>
                  <a:pt x="1559" y="592"/>
                </a:lnTo>
                <a:lnTo>
                  <a:pt x="1569" y="600"/>
                </a:lnTo>
                <a:lnTo>
                  <a:pt x="1577" y="610"/>
                </a:lnTo>
                <a:lnTo>
                  <a:pt x="1592" y="629"/>
                </a:lnTo>
                <a:lnTo>
                  <a:pt x="1605" y="650"/>
                </a:lnTo>
                <a:lnTo>
                  <a:pt x="1613" y="671"/>
                </a:lnTo>
                <a:lnTo>
                  <a:pt x="1620" y="691"/>
                </a:lnTo>
                <a:lnTo>
                  <a:pt x="1626" y="709"/>
                </a:lnTo>
                <a:lnTo>
                  <a:pt x="1630" y="726"/>
                </a:lnTo>
                <a:lnTo>
                  <a:pt x="1633" y="751"/>
                </a:lnTo>
                <a:lnTo>
                  <a:pt x="1633" y="761"/>
                </a:lnTo>
                <a:lnTo>
                  <a:pt x="1633" y="761"/>
                </a:lnTo>
                <a:lnTo>
                  <a:pt x="1640" y="761"/>
                </a:lnTo>
                <a:lnTo>
                  <a:pt x="1657" y="761"/>
                </a:lnTo>
                <a:lnTo>
                  <a:pt x="1681" y="758"/>
                </a:lnTo>
                <a:lnTo>
                  <a:pt x="1695" y="754"/>
                </a:lnTo>
                <a:lnTo>
                  <a:pt x="1709" y="750"/>
                </a:lnTo>
                <a:lnTo>
                  <a:pt x="1723" y="744"/>
                </a:lnTo>
                <a:lnTo>
                  <a:pt x="1735" y="737"/>
                </a:lnTo>
                <a:lnTo>
                  <a:pt x="1748" y="729"/>
                </a:lnTo>
                <a:lnTo>
                  <a:pt x="1759" y="718"/>
                </a:lnTo>
                <a:lnTo>
                  <a:pt x="1769" y="704"/>
                </a:lnTo>
                <a:lnTo>
                  <a:pt x="1776" y="688"/>
                </a:lnTo>
                <a:lnTo>
                  <a:pt x="1779" y="678"/>
                </a:lnTo>
                <a:lnTo>
                  <a:pt x="1781" y="669"/>
                </a:lnTo>
                <a:lnTo>
                  <a:pt x="1783" y="659"/>
                </a:lnTo>
                <a:lnTo>
                  <a:pt x="1783" y="648"/>
                </a:lnTo>
                <a:lnTo>
                  <a:pt x="1791" y="497"/>
                </a:lnTo>
                <a:lnTo>
                  <a:pt x="1791" y="497"/>
                </a:lnTo>
                <a:lnTo>
                  <a:pt x="1791" y="488"/>
                </a:lnTo>
                <a:lnTo>
                  <a:pt x="1790" y="470"/>
                </a:lnTo>
                <a:lnTo>
                  <a:pt x="1787" y="457"/>
                </a:lnTo>
                <a:lnTo>
                  <a:pt x="1784" y="442"/>
                </a:lnTo>
                <a:lnTo>
                  <a:pt x="1780" y="427"/>
                </a:lnTo>
                <a:lnTo>
                  <a:pt x="1773" y="411"/>
                </a:lnTo>
                <a:lnTo>
                  <a:pt x="1766" y="396"/>
                </a:lnTo>
                <a:lnTo>
                  <a:pt x="1755" y="380"/>
                </a:lnTo>
                <a:lnTo>
                  <a:pt x="1742" y="366"/>
                </a:lnTo>
                <a:lnTo>
                  <a:pt x="1727" y="352"/>
                </a:lnTo>
                <a:lnTo>
                  <a:pt x="1718" y="347"/>
                </a:lnTo>
                <a:lnTo>
                  <a:pt x="1709" y="343"/>
                </a:lnTo>
                <a:lnTo>
                  <a:pt x="1697" y="337"/>
                </a:lnTo>
                <a:lnTo>
                  <a:pt x="1688" y="334"/>
                </a:lnTo>
                <a:lnTo>
                  <a:pt x="1675" y="330"/>
                </a:lnTo>
                <a:lnTo>
                  <a:pt x="1662" y="329"/>
                </a:lnTo>
                <a:lnTo>
                  <a:pt x="1648" y="327"/>
                </a:lnTo>
                <a:lnTo>
                  <a:pt x="1633" y="326"/>
                </a:lnTo>
                <a:lnTo>
                  <a:pt x="1633" y="32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0">
            <a:solidFill>
              <a:srgbClr val="002060"/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41" name="四角形吹き出し 40"/>
          <p:cNvSpPr/>
          <p:nvPr/>
        </p:nvSpPr>
        <p:spPr bwMode="auto">
          <a:xfrm>
            <a:off x="4554583" y="1568928"/>
            <a:ext cx="4353883" cy="4527072"/>
          </a:xfrm>
          <a:prstGeom prst="wedgeRectCallout">
            <a:avLst>
              <a:gd name="adj1" fmla="val -65359"/>
              <a:gd name="adj2" fmla="val 43548"/>
            </a:avLst>
          </a:prstGeom>
          <a:noFill/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ja-JP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メイリオ" pitchFamily="50" charset="-128"/>
              <a:cs typeface="メイリオ" pitchFamily="50" charset="-128"/>
            </a:endParaRPr>
          </a:p>
        </p:txBody>
      </p:sp>
      <p:sp>
        <p:nvSpPr>
          <p:cNvPr id="43" name="コンテンツ プレースホルダー 5"/>
          <p:cNvSpPr>
            <a:spLocks noGrp="1"/>
          </p:cNvSpPr>
          <p:nvPr>
            <p:ph idx="1"/>
          </p:nvPr>
        </p:nvSpPr>
        <p:spPr>
          <a:xfrm>
            <a:off x="152400" y="964638"/>
            <a:ext cx="8458200" cy="2474874"/>
          </a:xfrm>
        </p:spPr>
        <p:txBody>
          <a:bodyPr/>
          <a:lstStyle/>
          <a:p>
            <a:pPr marL="0" indent="0">
              <a:buNone/>
            </a:pPr>
            <a:r>
              <a:rPr lang="ja-JP" altLang="en-US" sz="2400" b="1" u="sng" dirty="0">
                <a:solidFill>
                  <a:srgbClr val="FF0000"/>
                </a:solidFill>
              </a:rPr>
              <a:t>近年、組込みシステム分野での高い計算能力の要求が増加</a:t>
            </a:r>
            <a:endParaRPr lang="en-US" altLang="ja-JP" sz="2400" b="1" u="sng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ja-JP" sz="1800" b="1" dirty="0"/>
          </a:p>
          <a:p>
            <a:pPr marL="0" indent="0">
              <a:buNone/>
            </a:pPr>
            <a:r>
              <a:rPr lang="ja-JP" altLang="en-US" sz="2400" b="1" dirty="0"/>
              <a:t>例：自動運転システム</a:t>
            </a:r>
            <a:endParaRPr lang="en-US" altLang="ja-JP" sz="2400" b="1" dirty="0"/>
          </a:p>
          <a:p>
            <a:pPr marL="542925" indent="-361950"/>
            <a:r>
              <a:rPr lang="ja-JP" altLang="en-US" sz="2400" dirty="0"/>
              <a:t>高い計算性能</a:t>
            </a:r>
            <a:endParaRPr lang="en-US" altLang="ja-JP" sz="2400" dirty="0"/>
          </a:p>
          <a:p>
            <a:pPr marL="542925" indent="-361950"/>
            <a:r>
              <a:rPr lang="ja-JP" altLang="en-US" sz="2400" dirty="0"/>
              <a:t>低い消費電力</a:t>
            </a:r>
            <a:endParaRPr lang="en-US" altLang="ja-JP" sz="2400" dirty="0"/>
          </a:p>
          <a:p>
            <a:pPr marL="542925" indent="-361950"/>
            <a:r>
              <a:rPr lang="ja-JP" altLang="en-US" sz="2400" dirty="0"/>
              <a:t>高いリアルタイム性</a:t>
            </a:r>
            <a:endParaRPr lang="en-US" altLang="ja-JP" sz="2400" dirty="0"/>
          </a:p>
        </p:txBody>
      </p:sp>
      <p:grpSp>
        <p:nvGrpSpPr>
          <p:cNvPr id="71" name="グループ化 70"/>
          <p:cNvGrpSpPr/>
          <p:nvPr/>
        </p:nvGrpSpPr>
        <p:grpSpPr>
          <a:xfrm>
            <a:off x="220669" y="3810000"/>
            <a:ext cx="3689923" cy="1585693"/>
            <a:chOff x="462977" y="3044415"/>
            <a:chExt cx="8147623" cy="3501328"/>
          </a:xfrm>
        </p:grpSpPr>
        <p:sp>
          <p:nvSpPr>
            <p:cNvPr id="44" name="テキスト ボックス 43"/>
            <p:cNvSpPr txBox="1">
              <a:spLocks/>
            </p:cNvSpPr>
            <p:nvPr/>
          </p:nvSpPr>
          <p:spPr>
            <a:xfrm>
              <a:off x="462977" y="3480949"/>
              <a:ext cx="1341045" cy="590395"/>
            </a:xfrm>
            <a:prstGeom prst="rect">
              <a:avLst/>
            </a:prstGeom>
            <a:solidFill>
              <a:srgbClr val="00B050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lIns="0" r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700" b="1" kern="0" dirty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Application</a:t>
              </a:r>
              <a:endParaRPr kumimoji="0" lang="ja-JP" altLang="en-US" sz="7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45" name="テキスト ボックス 44"/>
            <p:cNvSpPr txBox="1">
              <a:spLocks/>
            </p:cNvSpPr>
            <p:nvPr/>
          </p:nvSpPr>
          <p:spPr>
            <a:xfrm>
              <a:off x="462977" y="4137007"/>
              <a:ext cx="1341045" cy="607402"/>
            </a:xfrm>
            <a:prstGeom prst="rect">
              <a:avLst/>
            </a:prstGeom>
            <a:solidFill>
              <a:srgbClr val="0070C0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lIns="0" r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7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</a:rPr>
                <a:t>Runtime</a:t>
              </a:r>
              <a:endParaRPr kumimoji="0" lang="ja-JP" altLang="en-US" sz="7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46" name="テキスト ボックス 45"/>
            <p:cNvSpPr txBox="1">
              <a:spLocks/>
            </p:cNvSpPr>
            <p:nvPr/>
          </p:nvSpPr>
          <p:spPr>
            <a:xfrm>
              <a:off x="462977" y="4823065"/>
              <a:ext cx="1341045" cy="612000"/>
            </a:xfrm>
            <a:prstGeom prst="rect">
              <a:avLst/>
            </a:prstGeom>
            <a:solidFill>
              <a:srgbClr val="FFC000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lIns="0" r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700" b="1" kern="0" dirty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OS</a:t>
              </a:r>
              <a:endParaRPr kumimoji="0" lang="ja-JP" altLang="en-US" sz="7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47" name="テキスト ボックス 46"/>
            <p:cNvSpPr txBox="1">
              <a:spLocks/>
            </p:cNvSpPr>
            <p:nvPr/>
          </p:nvSpPr>
          <p:spPr>
            <a:xfrm>
              <a:off x="462977" y="5535685"/>
              <a:ext cx="1341045" cy="930046"/>
            </a:xfrm>
            <a:prstGeom prst="rect">
              <a:avLst/>
            </a:prstGeom>
            <a:solidFill>
              <a:schemeClr val="bg2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lIns="0" r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700" b="1" kern="0" dirty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Hardware</a:t>
              </a:r>
              <a:endParaRPr kumimoji="0" lang="ja-JP" altLang="en-US" sz="7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48" name="フローチャート: 代替処理 47"/>
            <p:cNvSpPr/>
            <p:nvPr/>
          </p:nvSpPr>
          <p:spPr>
            <a:xfrm>
              <a:off x="2069116" y="4142697"/>
              <a:ext cx="1042371" cy="612000"/>
            </a:xfrm>
            <a:prstGeom prst="flowChartAlternateProcess">
              <a:avLst/>
            </a:prstGeom>
            <a:solidFill>
              <a:srgbClr val="0070C0">
                <a:alpha val="90000"/>
              </a:srgb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i="0" u="none" strike="noStrike" kern="0" cap="none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</a:rPr>
                <a:t>ROS</a:t>
              </a:r>
              <a:endParaRPr kumimoji="0" lang="ja-JP" altLang="en-US" sz="900" i="0" u="none" strike="noStrike" kern="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49" name="フローチャート: 代替処理 48"/>
            <p:cNvSpPr/>
            <p:nvPr/>
          </p:nvSpPr>
          <p:spPr>
            <a:xfrm>
              <a:off x="2075273" y="3461061"/>
              <a:ext cx="1521985" cy="612000"/>
            </a:xfrm>
            <a:prstGeom prst="flowChartAlternateProcess">
              <a:avLst/>
            </a:prstGeom>
            <a:solidFill>
              <a:srgbClr val="00B050">
                <a:alpha val="90000"/>
              </a:srgb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800" kern="0" noProof="0" dirty="0">
                  <a:solidFill>
                    <a:prstClr val="white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Recognition</a:t>
              </a:r>
              <a:endParaRPr kumimoji="0" lang="ja-JP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50" name="フローチャート: 代替処理 49"/>
            <p:cNvSpPr/>
            <p:nvPr/>
          </p:nvSpPr>
          <p:spPr>
            <a:xfrm>
              <a:off x="2075273" y="5535686"/>
              <a:ext cx="971195" cy="930046"/>
            </a:xfrm>
            <a:prstGeom prst="flowChartAlternateProcess">
              <a:avLst/>
            </a:prstGeom>
            <a:solidFill>
              <a:schemeClr val="bg2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M</a:t>
              </a:r>
              <a:r>
                <a:rPr kumimoji="0" lang="en-US" altLang="ja-JP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</a:rPr>
                <a:t>any 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</a:rPr>
                <a:t>cores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51" name="フローチャート: 代替処理 50"/>
            <p:cNvSpPr/>
            <p:nvPr/>
          </p:nvSpPr>
          <p:spPr>
            <a:xfrm>
              <a:off x="4835211" y="4825752"/>
              <a:ext cx="2002310" cy="612000"/>
            </a:xfrm>
            <a:prstGeom prst="flowChartAlternateProcess">
              <a:avLst/>
            </a:prstGeom>
            <a:solidFill>
              <a:srgbClr val="FFC000">
                <a:alpha val="90000"/>
              </a:srgb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</a:rPr>
                <a:t>RTOS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52" name="フローチャート: 代替処理 51"/>
            <p:cNvSpPr/>
            <p:nvPr/>
          </p:nvSpPr>
          <p:spPr>
            <a:xfrm>
              <a:off x="3659838" y="3472378"/>
              <a:ext cx="1537415" cy="612000"/>
            </a:xfrm>
            <a:prstGeom prst="flowChartAlternateProcess">
              <a:avLst/>
            </a:prstGeom>
            <a:solidFill>
              <a:srgbClr val="00B050">
                <a:alpha val="90000"/>
              </a:srgb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800" kern="0" dirty="0">
                  <a:solidFill>
                    <a:prstClr val="white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Decision</a:t>
              </a:r>
              <a:endParaRPr kumimoji="0" lang="ja-JP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53" name="フローチャート: 代替処理 52"/>
            <p:cNvSpPr/>
            <p:nvPr/>
          </p:nvSpPr>
          <p:spPr>
            <a:xfrm>
              <a:off x="5300105" y="3472378"/>
              <a:ext cx="1537415" cy="612000"/>
            </a:xfrm>
            <a:prstGeom prst="flowChartAlternateProcess">
              <a:avLst/>
            </a:prstGeom>
            <a:solidFill>
              <a:srgbClr val="00B050">
                <a:alpha val="90000"/>
              </a:srgb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800" kern="0" dirty="0">
                  <a:solidFill>
                    <a:prstClr val="white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Actuate</a:t>
              </a:r>
              <a:endParaRPr kumimoji="0" lang="ja-JP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54" name="フローチャート: 代替処理 53"/>
            <p:cNvSpPr/>
            <p:nvPr/>
          </p:nvSpPr>
          <p:spPr>
            <a:xfrm>
              <a:off x="3130151" y="5535685"/>
              <a:ext cx="980368" cy="432000"/>
            </a:xfrm>
            <a:prstGeom prst="flowChartAlternateProcess">
              <a:avLst/>
            </a:prstGeom>
            <a:solidFill>
              <a:schemeClr val="bg2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kern="0" noProof="0" dirty="0">
                  <a:solidFill>
                    <a:prstClr val="white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GPU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55" name="フローチャート: 代替処理 54"/>
            <p:cNvSpPr/>
            <p:nvPr/>
          </p:nvSpPr>
          <p:spPr>
            <a:xfrm>
              <a:off x="3138637" y="6029652"/>
              <a:ext cx="971970" cy="432000"/>
            </a:xfrm>
            <a:prstGeom prst="flowChartAlternateProcess">
              <a:avLst/>
            </a:prstGeom>
            <a:solidFill>
              <a:schemeClr val="bg2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  <a:cs typeface="+mn-cs"/>
                </a:rPr>
                <a:t>FPGAs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56" name="フローチャート: 代替処理 55"/>
            <p:cNvSpPr/>
            <p:nvPr/>
          </p:nvSpPr>
          <p:spPr>
            <a:xfrm>
              <a:off x="4172003" y="6037963"/>
              <a:ext cx="1025458" cy="432000"/>
            </a:xfrm>
            <a:prstGeom prst="flowChartAlternateProcess">
              <a:avLst/>
            </a:prstGeom>
            <a:solidFill>
              <a:schemeClr val="bg2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Radar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57" name="フローチャート: 代替処理 56"/>
            <p:cNvSpPr/>
            <p:nvPr/>
          </p:nvSpPr>
          <p:spPr>
            <a:xfrm>
              <a:off x="4170969" y="5535685"/>
              <a:ext cx="1026403" cy="432000"/>
            </a:xfrm>
            <a:prstGeom prst="flowChartAlternateProcess">
              <a:avLst/>
            </a:prstGeom>
            <a:solidFill>
              <a:schemeClr val="bg2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  <a:cs typeface="+mn-cs"/>
                </a:rPr>
                <a:t>Camera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58" name="フローチャート: 代替処理 57"/>
            <p:cNvSpPr/>
            <p:nvPr/>
          </p:nvSpPr>
          <p:spPr>
            <a:xfrm>
              <a:off x="5257822" y="6027744"/>
              <a:ext cx="932408" cy="432000"/>
            </a:xfrm>
            <a:prstGeom prst="flowChartAlternateProcess">
              <a:avLst/>
            </a:prstGeom>
            <a:solidFill>
              <a:schemeClr val="bg2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  <a:cs typeface="+mn-cs"/>
                </a:rPr>
                <a:t>GNSS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59" name="フローチャート: 代替処理 58"/>
            <p:cNvSpPr/>
            <p:nvPr/>
          </p:nvSpPr>
          <p:spPr>
            <a:xfrm>
              <a:off x="4307339" y="4147932"/>
              <a:ext cx="1242064" cy="612000"/>
            </a:xfrm>
            <a:prstGeom prst="flowChartAlternateProcess">
              <a:avLst/>
            </a:prstGeom>
            <a:solidFill>
              <a:srgbClr val="0070C0">
                <a:alpha val="90000"/>
              </a:srgb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i="0" u="none" strike="noStrike" kern="0" cap="none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</a:rPr>
                <a:t>OpenCV</a:t>
              </a:r>
              <a:endParaRPr kumimoji="0" lang="ja-JP" altLang="en-US" sz="900" i="0" u="none" strike="noStrike" kern="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60" name="フローチャート: 代替処理 59"/>
            <p:cNvSpPr/>
            <p:nvPr/>
          </p:nvSpPr>
          <p:spPr>
            <a:xfrm>
              <a:off x="3219897" y="4149098"/>
              <a:ext cx="979032" cy="612000"/>
            </a:xfrm>
            <a:prstGeom prst="flowChartAlternateProcess">
              <a:avLst/>
            </a:prstGeom>
            <a:solidFill>
              <a:srgbClr val="0070C0">
                <a:alpha val="90000"/>
              </a:srgb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i="0" u="none" strike="noStrike" kern="0" cap="none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</a:rPr>
                <a:t>CUDA</a:t>
              </a:r>
              <a:endParaRPr kumimoji="0" lang="ja-JP" altLang="en-US" sz="900" i="0" u="none" strike="noStrike" kern="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61" name="フローチャート: 代替処理 60"/>
            <p:cNvSpPr/>
            <p:nvPr/>
          </p:nvSpPr>
          <p:spPr>
            <a:xfrm>
              <a:off x="5657812" y="4134708"/>
              <a:ext cx="1179708" cy="612000"/>
            </a:xfrm>
            <a:prstGeom prst="flowChartAlternateProcess">
              <a:avLst/>
            </a:prstGeom>
            <a:solidFill>
              <a:srgbClr val="0070C0">
                <a:alpha val="90000"/>
              </a:srgb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i="0" u="none" strike="noStrike" kern="0" cap="none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</a:rPr>
                <a:t>PCL</a:t>
              </a:r>
              <a:endParaRPr kumimoji="0" lang="ja-JP" altLang="en-US" sz="900" i="0" u="none" strike="noStrike" kern="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62" name="フローチャート: 代替処理 61"/>
            <p:cNvSpPr/>
            <p:nvPr/>
          </p:nvSpPr>
          <p:spPr>
            <a:xfrm>
              <a:off x="2075273" y="4823065"/>
              <a:ext cx="2683737" cy="612000"/>
            </a:xfrm>
            <a:prstGeom prst="flowChartAlternateProcess">
              <a:avLst/>
            </a:prstGeom>
            <a:solidFill>
              <a:srgbClr val="FFC000">
                <a:alpha val="90000"/>
              </a:srgb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</a:rPr>
                <a:t>Real-time Linux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63" name="フローチャート: 代替処理 62"/>
            <p:cNvSpPr/>
            <p:nvPr/>
          </p:nvSpPr>
          <p:spPr>
            <a:xfrm>
              <a:off x="7637670" y="5535685"/>
              <a:ext cx="972929" cy="922555"/>
            </a:xfrm>
            <a:prstGeom prst="flowChartAlternateProcess">
              <a:avLst/>
            </a:prstGeom>
            <a:solidFill>
              <a:schemeClr val="bg2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  <a:cs typeface="+mn-cs"/>
                </a:rPr>
                <a:t>ECUs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64" name="フローチャート: 代替処理 63"/>
            <p:cNvSpPr/>
            <p:nvPr/>
          </p:nvSpPr>
          <p:spPr>
            <a:xfrm>
              <a:off x="7127330" y="3454045"/>
              <a:ext cx="1483270" cy="612000"/>
            </a:xfrm>
            <a:prstGeom prst="flowChartAlternateProcess">
              <a:avLst/>
            </a:prstGeom>
            <a:solidFill>
              <a:srgbClr val="00B050">
                <a:alpha val="90000"/>
              </a:srgb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  <a:cs typeface="+mn-cs"/>
                </a:rPr>
                <a:t>Control</a:t>
              </a:r>
              <a:endParaRPr kumimoji="0" lang="ja-JP" alt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65" name="フローチャート: 代替処理 64"/>
            <p:cNvSpPr/>
            <p:nvPr/>
          </p:nvSpPr>
          <p:spPr>
            <a:xfrm>
              <a:off x="5259242" y="5535685"/>
              <a:ext cx="930988" cy="432000"/>
            </a:xfrm>
            <a:prstGeom prst="flowChartAlternateProcess">
              <a:avLst/>
            </a:prstGeom>
            <a:solidFill>
              <a:schemeClr val="bg2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  <a:cs typeface="+mn-cs"/>
                </a:rPr>
                <a:t>LiDAR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66" name="フローチャート: 代替処理 65"/>
            <p:cNvSpPr/>
            <p:nvPr/>
          </p:nvSpPr>
          <p:spPr>
            <a:xfrm>
              <a:off x="7127330" y="4124258"/>
              <a:ext cx="1483270" cy="1310807"/>
            </a:xfrm>
            <a:prstGeom prst="flowChartAlternateProcess">
              <a:avLst/>
            </a:prstGeom>
            <a:solidFill>
              <a:schemeClr val="accent2">
                <a:alpha val="9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i="0" u="none" strike="noStrike" kern="0" cap="none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</a:rPr>
                <a:t>AUTOSAR</a:t>
              </a:r>
              <a:endParaRPr kumimoji="0" lang="ja-JP" altLang="en-US" sz="900" i="0" u="none" strike="noStrike" kern="0" cap="none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67" name="正方形/長方形 66"/>
            <p:cNvSpPr/>
            <p:nvPr/>
          </p:nvSpPr>
          <p:spPr bwMode="auto">
            <a:xfrm>
              <a:off x="1993594" y="3275213"/>
              <a:ext cx="4973018" cy="3270530"/>
            </a:xfrm>
            <a:prstGeom prst="rect">
              <a:avLst/>
            </a:prstGeom>
            <a:noFill/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0" tIns="46800" rIns="0" bIns="468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eaLnBrk="1" hangingPunct="1">
                <a:lnSpc>
                  <a:spcPct val="90000"/>
                </a:lnSpc>
                <a:spcBef>
                  <a:spcPct val="20000"/>
                </a:spcBef>
              </a:pPr>
              <a:endParaRPr kumimoji="1" lang="ja-JP" altLang="en-US" sz="700" b="1" dirty="0">
                <a:latin typeface="+mn-lt"/>
                <a:cs typeface="メイリオ" pitchFamily="50" charset="-128"/>
              </a:endParaRPr>
            </a:p>
          </p:txBody>
        </p:sp>
        <p:sp>
          <p:nvSpPr>
            <p:cNvPr id="68" name="テキスト ボックス 67"/>
            <p:cNvSpPr txBox="1"/>
            <p:nvPr/>
          </p:nvSpPr>
          <p:spPr>
            <a:xfrm>
              <a:off x="2111300" y="3044415"/>
              <a:ext cx="2087629" cy="341083"/>
            </a:xfrm>
            <a:prstGeom prst="rect">
              <a:avLst/>
            </a:prstGeom>
            <a:solidFill>
              <a:schemeClr val="tx1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wrap="square" lIns="0" rIns="0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800" b="1" kern="0" dirty="0">
                  <a:solidFill>
                    <a:schemeClr val="bg1"/>
                  </a:solidFill>
                  <a:latin typeface="Calibri" panose="020F0502020204030204"/>
                  <a:ea typeface="ＭＳ Ｐゴシック" panose="020B0600070205080204" pitchFamily="50" charset="-128"/>
                </a:rPr>
                <a:t>self-driving system</a:t>
              </a:r>
              <a:endParaRPr kumimoji="0" lang="ja-JP" altLang="en-US" sz="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</a:endParaRPr>
            </a:p>
          </p:txBody>
        </p:sp>
        <p:sp>
          <p:nvSpPr>
            <p:cNvPr id="69" name="フローチャート: 代替処理 68"/>
            <p:cNvSpPr/>
            <p:nvPr/>
          </p:nvSpPr>
          <p:spPr>
            <a:xfrm>
              <a:off x="6245705" y="5535685"/>
              <a:ext cx="1318489" cy="432000"/>
            </a:xfrm>
            <a:prstGeom prst="flowChartAlternateProcess">
              <a:avLst/>
            </a:prstGeom>
            <a:solidFill>
              <a:schemeClr val="bg2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  <a:cs typeface="+mn-cs"/>
                </a:rPr>
                <a:t>CAN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70" name="フローチャート: 代替処理 69"/>
            <p:cNvSpPr/>
            <p:nvPr/>
          </p:nvSpPr>
          <p:spPr>
            <a:xfrm>
              <a:off x="6245705" y="6026240"/>
              <a:ext cx="1317781" cy="432000"/>
            </a:xfrm>
            <a:prstGeom prst="flowChartAlternateProcess">
              <a:avLst/>
            </a:prstGeom>
            <a:solidFill>
              <a:schemeClr val="bg2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0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9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panose="020B0600070205080204" pitchFamily="50" charset="-128"/>
                  <a:cs typeface="+mn-cs"/>
                </a:rPr>
                <a:t>Ether</a:t>
              </a:r>
              <a:endParaRPr kumimoji="0" lang="ja-JP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50" charset="-128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291031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＜サブタイトル＞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957943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前提知識</a:t>
            </a:r>
            <a:r>
              <a:rPr kumimoji="1" lang="en-US" altLang="ja-JP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813E60-4B67-02B6-4454-5C807F52878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04800" y="978020"/>
            <a:ext cx="8534400" cy="5410200"/>
          </a:xfrm>
        </p:spPr>
        <p:txBody>
          <a:bodyPr/>
          <a:lstStyle/>
          <a:p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564376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貢献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1114697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提案手法</a:t>
            </a: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コンテンツ プレースホルダー 1">
            <a:extLst>
              <a:ext uri="{FF2B5EF4-FFF2-40B4-BE49-F238E27FC236}">
                <a16:creationId xmlns:a16="http://schemas.microsoft.com/office/drawing/2014/main" id="{4D14CFD5-0083-7315-4FFE-F8D22389BC02}"/>
              </a:ext>
            </a:extLst>
          </p:cNvPr>
          <p:cNvSpPr txBox="1">
            <a:spLocks/>
          </p:cNvSpPr>
          <p:nvPr/>
        </p:nvSpPr>
        <p:spPr bwMode="auto">
          <a:xfrm>
            <a:off x="190500" y="1595551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25400" cap="flat" cmpd="sng" algn="ctr">
            <a:solidFill>
              <a:srgbClr val="00206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1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1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  <p:sp>
        <p:nvSpPr>
          <p:cNvPr id="8" name="コンテンツ プレースホルダー 1">
            <a:extLst>
              <a:ext uri="{FF2B5EF4-FFF2-40B4-BE49-F238E27FC236}">
                <a16:creationId xmlns:a16="http://schemas.microsoft.com/office/drawing/2014/main" id="{98AD6BDB-6139-5A9B-D673-0941B875E2C8}"/>
              </a:ext>
            </a:extLst>
          </p:cNvPr>
          <p:cNvSpPr txBox="1">
            <a:spLocks/>
          </p:cNvSpPr>
          <p:nvPr/>
        </p:nvSpPr>
        <p:spPr bwMode="auto">
          <a:xfrm>
            <a:off x="190500" y="3070539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25400" cap="flat" cmpd="sng" algn="ctr">
            <a:solidFill>
              <a:srgbClr val="00206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2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2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  <p:sp>
        <p:nvSpPr>
          <p:cNvPr id="9" name="コンテンツ プレースホルダー 1">
            <a:extLst>
              <a:ext uri="{FF2B5EF4-FFF2-40B4-BE49-F238E27FC236}">
                <a16:creationId xmlns:a16="http://schemas.microsoft.com/office/drawing/2014/main" id="{4DD771CA-DE4E-3416-8619-9424522180B9}"/>
              </a:ext>
            </a:extLst>
          </p:cNvPr>
          <p:cNvSpPr txBox="1">
            <a:spLocks/>
          </p:cNvSpPr>
          <p:nvPr/>
        </p:nvSpPr>
        <p:spPr bwMode="auto">
          <a:xfrm>
            <a:off x="190500" y="4545527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25400" cap="flat" cmpd="sng" algn="ctr">
            <a:solidFill>
              <a:srgbClr val="00206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3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3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827739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2546F7-6805-4B28-855A-E0B44045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貢献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C8B8-F94D-4C79-BCE1-3154A27E9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D5CD4A6-B6C0-4D59-AF8F-F5056B56641C}" type="slidenum">
              <a:rPr kumimoji="1" lang="ja-JP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1" lang="ja-JP" altLang="en-US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9" name="テキスト プレースホルダー 2">
            <a:extLst>
              <a:ext uri="{FF2B5EF4-FFF2-40B4-BE49-F238E27FC236}">
                <a16:creationId xmlns:a16="http://schemas.microsoft.com/office/drawing/2014/main" id="{63BC3FE3-50FB-4DA5-8DF7-DCDA6792D912}"/>
              </a:ext>
            </a:extLst>
          </p:cNvPr>
          <p:cNvSpPr txBox="1">
            <a:spLocks/>
          </p:cNvSpPr>
          <p:nvPr/>
        </p:nvSpPr>
        <p:spPr bwMode="auto">
          <a:xfrm>
            <a:off x="304800" y="35961"/>
            <a:ext cx="1114697" cy="268841"/>
          </a:xfrm>
          <a:prstGeom prst="rect">
            <a:avLst/>
          </a:prstGeom>
          <a:solidFill>
            <a:srgbClr val="3366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kumimoji="1" sz="12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01241" indent="-130969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2pPr>
            <a:lvl3pPr marL="672704" indent="-136922" algn="l" rtl="0" eaLnBrk="1" fontAlgn="base" hangingPunct="1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3pPr>
            <a:lvl4pPr marL="944166" indent="-13692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4pPr>
            <a:lvl5pPr marL="12096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rgbClr val="142976"/>
                </a:solidFill>
                <a:latin typeface="+mn-lt"/>
                <a:ea typeface="+mn-ea"/>
                <a:cs typeface="+mn-cs"/>
              </a:defRPr>
            </a:lvl5pPr>
            <a:lvl6pPr marL="15525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954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383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1275" indent="-130969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[</a:t>
            </a:r>
            <a:r>
              <a:rPr kumimoji="1" lang="ja-JP" alt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提案手法</a:t>
            </a:r>
            <a:r>
              <a:rPr kumimoji="1" lang="en-US" altLang="ja-JP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rPr>
              <a:t>]</a:t>
            </a: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kumimoji="1" lang="ja-JP" altLang="en-US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コンテンツ プレースホルダー 1">
            <a:extLst>
              <a:ext uri="{FF2B5EF4-FFF2-40B4-BE49-F238E27FC236}">
                <a16:creationId xmlns:a16="http://schemas.microsoft.com/office/drawing/2014/main" id="{4D14CFD5-0083-7315-4FFE-F8D22389BC02}"/>
              </a:ext>
            </a:extLst>
          </p:cNvPr>
          <p:cNvSpPr txBox="1">
            <a:spLocks/>
          </p:cNvSpPr>
          <p:nvPr/>
        </p:nvSpPr>
        <p:spPr bwMode="auto">
          <a:xfrm>
            <a:off x="190500" y="1595551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57150" cap="flat" cmpd="sng" algn="ctr">
            <a:solidFill>
              <a:srgbClr val="FF000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1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1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  <p:sp>
        <p:nvSpPr>
          <p:cNvPr id="8" name="コンテンツ プレースホルダー 1">
            <a:extLst>
              <a:ext uri="{FF2B5EF4-FFF2-40B4-BE49-F238E27FC236}">
                <a16:creationId xmlns:a16="http://schemas.microsoft.com/office/drawing/2014/main" id="{98AD6BDB-6139-5A9B-D673-0941B875E2C8}"/>
              </a:ext>
            </a:extLst>
          </p:cNvPr>
          <p:cNvSpPr txBox="1">
            <a:spLocks/>
          </p:cNvSpPr>
          <p:nvPr/>
        </p:nvSpPr>
        <p:spPr bwMode="auto">
          <a:xfrm>
            <a:off x="190500" y="3070539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25400" cap="flat" cmpd="sng" algn="ctr">
            <a:solidFill>
              <a:srgbClr val="00206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2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2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  <p:sp>
        <p:nvSpPr>
          <p:cNvPr id="9" name="コンテンツ プレースホルダー 1">
            <a:extLst>
              <a:ext uri="{FF2B5EF4-FFF2-40B4-BE49-F238E27FC236}">
                <a16:creationId xmlns:a16="http://schemas.microsoft.com/office/drawing/2014/main" id="{4DD771CA-DE4E-3416-8619-9424522180B9}"/>
              </a:ext>
            </a:extLst>
          </p:cNvPr>
          <p:cNvSpPr txBox="1">
            <a:spLocks/>
          </p:cNvSpPr>
          <p:nvPr/>
        </p:nvSpPr>
        <p:spPr bwMode="auto">
          <a:xfrm>
            <a:off x="190500" y="4545527"/>
            <a:ext cx="8763000" cy="1250322"/>
          </a:xfrm>
          <a:prstGeom prst="rect">
            <a:avLst/>
          </a:prstGeom>
          <a:solidFill>
            <a:srgbClr val="00B0F0">
              <a:lumMod val="20000"/>
              <a:lumOff val="80000"/>
            </a:srgbClr>
          </a:solidFill>
          <a:ln w="25400" cap="flat" cmpd="sng" algn="ctr">
            <a:solidFill>
              <a:srgbClr val="002060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08000" rIns="91440" bIns="45720" numCol="1" anchor="t" anchorCtr="0" compatLnSpc="1">
            <a:prstTxWarp prst="textNoShape">
              <a:avLst/>
            </a:prstTxWarp>
          </a:bodyPr>
          <a:lstStyle>
            <a:lvl1pPr marL="180975" indent="-18097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 kumimoji="1"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34988" indent="-17462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89693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Font typeface="Times New Roman" panose="02020603050405020304" pitchFamily="18" charset="0"/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2588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12900" indent="-17462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0701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5273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29845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441700" indent="-174625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b="1" dirty="0">
                <a:solidFill>
                  <a:srgbClr val="002060"/>
                </a:solidFill>
              </a:rPr>
              <a:t>［貢献</a:t>
            </a:r>
            <a:r>
              <a:rPr lang="en-US" altLang="ja-JP" sz="2400" b="1" dirty="0">
                <a:solidFill>
                  <a:srgbClr val="002060"/>
                </a:solidFill>
              </a:rPr>
              <a:t>3</a:t>
            </a:r>
            <a:r>
              <a:rPr lang="ja-JP" altLang="en-US" sz="2400" b="1" dirty="0">
                <a:solidFill>
                  <a:srgbClr val="002060"/>
                </a:solidFill>
              </a:rPr>
              <a:t>］</a:t>
            </a:r>
            <a:br>
              <a:rPr lang="en-US" altLang="ja-JP" sz="2400" b="1" dirty="0">
                <a:solidFill>
                  <a:srgbClr val="002060"/>
                </a:solidFill>
              </a:rPr>
            </a:br>
            <a:r>
              <a:rPr lang="ja-JP" altLang="en-US" sz="2400" dirty="0">
                <a:solidFill>
                  <a:srgbClr val="002060"/>
                </a:solidFill>
              </a:rPr>
              <a:t>貢献</a:t>
            </a:r>
            <a:r>
              <a:rPr lang="en-US" altLang="ja-JP" sz="2400" dirty="0">
                <a:solidFill>
                  <a:srgbClr val="002060"/>
                </a:solidFill>
              </a:rPr>
              <a:t>3</a:t>
            </a:r>
            <a:r>
              <a:rPr lang="ja-JP" altLang="en-US" sz="2400" dirty="0">
                <a:solidFill>
                  <a:srgbClr val="002060"/>
                </a:solidFill>
              </a:rPr>
              <a:t>についての説明</a:t>
            </a:r>
            <a:endParaRPr lang="en-US" altLang="ja-JP" sz="2400" kern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706213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00FF"/>
      </a:hlink>
      <a:folHlink>
        <a:srgbClr val="FF0066"/>
      </a:folHlink>
    </a:clrScheme>
    <a:fontScheme name="ERTLテンプレート">
      <a:majorFont>
        <a:latin typeface="メイリオ"/>
        <a:ea typeface="メイリオ"/>
        <a:cs typeface="メイリオ"/>
      </a:majorFont>
      <a:minorFont>
        <a:latin typeface="メイリオ"/>
        <a:ea typeface="メイリオ"/>
        <a:cs typeface="メイリオ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メイリオ" pitchFamily="50" charset="-128"/>
            <a:cs typeface="メイリオ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メイリオ" pitchFamily="50" charset="-128"/>
            <a:cs typeface="メイリオ" pitchFamily="50" charset="-128"/>
          </a:defRPr>
        </a:defPPr>
      </a:lstStyle>
    </a:lnDef>
  </a:objectDefaults>
  <a:extraClrSchemeLst>
    <a:extraClrScheme>
      <a:clrScheme name="ERTLテンプレート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RTLテンプレート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" id="{77BCE7FD-25F5-4A03-908E-D82D0EA6D8F2}" vid="{8554D31C-7222-4E35-8FE7-7DB0C361625F}"/>
    </a:ext>
  </a:extLst>
</a:theme>
</file>

<file path=ppt/theme/theme3.xml><?xml version="1.0" encoding="utf-8"?>
<a:theme xmlns:a="http://schemas.openxmlformats.org/drawingml/2006/main" name="ERTLテンプレート">
  <a:themeElements>
    <a:clrScheme name="ユーザー定義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B0F0"/>
      </a:accent1>
      <a:accent2>
        <a:srgbClr val="3333CC"/>
      </a:accent2>
      <a:accent3>
        <a:srgbClr val="FFC000"/>
      </a:accent3>
      <a:accent4>
        <a:srgbClr val="00B050"/>
      </a:accent4>
      <a:accent5>
        <a:srgbClr val="FF0000"/>
      </a:accent5>
      <a:accent6>
        <a:srgbClr val="2D2DB9"/>
      </a:accent6>
      <a:hlink>
        <a:srgbClr val="0000FF"/>
      </a:hlink>
      <a:folHlink>
        <a:srgbClr val="FF0066"/>
      </a:folHlink>
    </a:clrScheme>
    <a:fontScheme name="ERTLテンプレート">
      <a:majorFont>
        <a:latin typeface="メイリオ"/>
        <a:ea typeface="メイリオ"/>
        <a:cs typeface="メイリオ"/>
      </a:majorFont>
      <a:minorFont>
        <a:latin typeface="メイリオ"/>
        <a:ea typeface="メイリオ"/>
        <a:cs typeface="メイリオ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0000" tIns="46800" rIns="90000" bIns="46800" numCol="1" rtlCol="0" anchor="t" anchorCtr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メイリオ" pitchFamily="50" charset="-128"/>
            <a:cs typeface="メイリオ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メイリオ" pitchFamily="50" charset="-128"/>
            <a:cs typeface="メイリオ" pitchFamily="50" charset="-128"/>
          </a:defRPr>
        </a:defPPr>
      </a:lstStyle>
    </a:lnDef>
    <a:txDef>
      <a:spPr>
        <a:noFill/>
        <a:ln w="28575">
          <a:solidFill>
            <a:schemeClr val="tx1"/>
          </a:solidFill>
        </a:ln>
      </a:spPr>
      <a:bodyPr wrap="square" rtlCol="0">
        <a:noAutofit/>
      </a:bodyPr>
      <a:lstStyle>
        <a:defPPr>
          <a:defRPr sz="2000" b="1" u="sng" dirty="0" smtClean="0"/>
        </a:defPPr>
      </a:lstStyle>
    </a:txDef>
  </a:objectDefaults>
  <a:extraClrSchemeLst>
    <a:extraClrScheme>
      <a:clrScheme name="ERTLテンプレート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RTLテンプレート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RTLテンプレート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1828</TotalTime>
  <Words>984</Words>
  <Application>Microsoft Office PowerPoint</Application>
  <PresentationFormat>画面に合わせる (4:3)</PresentationFormat>
  <Paragraphs>287</Paragraphs>
  <Slides>35</Slides>
  <Notes>33</Notes>
  <HiddenSlides>20</HiddenSlides>
  <MMClips>0</MMClips>
  <ScaleCrop>false</ScaleCrop>
  <HeadingPairs>
    <vt:vector size="6" baseType="variant">
      <vt:variant>
        <vt:lpstr>使用されているフォント</vt:lpstr>
      </vt:variant>
      <vt:variant>
        <vt:i4>13</vt:i4>
      </vt:variant>
      <vt:variant>
        <vt:lpstr>テーマ</vt:lpstr>
      </vt:variant>
      <vt:variant>
        <vt:i4>3</vt:i4>
      </vt:variant>
      <vt:variant>
        <vt:lpstr>スライド タイトル</vt:lpstr>
      </vt:variant>
      <vt:variant>
        <vt:i4>35</vt:i4>
      </vt:variant>
    </vt:vector>
  </HeadingPairs>
  <TitlesOfParts>
    <vt:vector size="51" baseType="lpstr">
      <vt:lpstr>Meiryo UI</vt:lpstr>
      <vt:lpstr>Noto Sans Symbols</vt:lpstr>
      <vt:lpstr>Yu Gothic UI</vt:lpstr>
      <vt:lpstr>Meiryo</vt:lpstr>
      <vt:lpstr>Meiryo</vt:lpstr>
      <vt:lpstr>游ゴシック</vt:lpstr>
      <vt:lpstr>Arial</vt:lpstr>
      <vt:lpstr>Calibri</vt:lpstr>
      <vt:lpstr>Calibri Light</vt:lpstr>
      <vt:lpstr>Century</vt:lpstr>
      <vt:lpstr>Segoe UI Semibold</vt:lpstr>
      <vt:lpstr>Times New Roman</vt:lpstr>
      <vt:lpstr>Wingdings</vt:lpstr>
      <vt:lpstr>Office テーマ</vt:lpstr>
      <vt:lpstr>theme</vt:lpstr>
      <vt:lpstr>ERTLテンプレート</vt:lpstr>
      <vt:lpstr>PowerPoint プレゼンテーション</vt:lpstr>
      <vt:lpstr>PowerPoint プレゼンテーション</vt:lpstr>
      <vt:lpstr>Outline</vt:lpstr>
      <vt:lpstr>スライドの作り方</vt:lpstr>
      <vt:lpstr>＜サブタイトル＞</vt:lpstr>
      <vt:lpstr>複雑化する組込みシステム</vt:lpstr>
      <vt:lpstr>＜サブタイトル＞</vt:lpstr>
      <vt:lpstr>貢献</vt:lpstr>
      <vt:lpstr>貢献</vt:lpstr>
      <vt:lpstr>＜貢献1についてのアプローチ＞</vt:lpstr>
      <vt:lpstr>貢献</vt:lpstr>
      <vt:lpstr>＜貢献2についてのアプローチ＞</vt:lpstr>
      <vt:lpstr>貢献</vt:lpstr>
      <vt:lpstr>＜貢献3についてのアプローチ＞</vt:lpstr>
      <vt:lpstr>３つの研究成果</vt:lpstr>
      <vt:lpstr>概要</vt:lpstr>
      <vt:lpstr>提案するソフトウェア開発の流れ</vt:lpstr>
      <vt:lpstr>関連研究との比較</vt:lpstr>
      <vt:lpstr>＜サブタイトル＞</vt:lpstr>
      <vt:lpstr>＜サブタイトル＞</vt:lpstr>
      <vt:lpstr>まとめ</vt:lpstr>
      <vt:lpstr>＜サブタイトル＞</vt:lpstr>
      <vt:lpstr>新規性は何ですか?</vt:lpstr>
      <vt:lpstr>何が難しいんですか?</vt:lpstr>
      <vt:lpstr>実装で何が難しかったですか?</vt:lpstr>
      <vt:lpstr>既存研究と比べて何が良いんですか？</vt:lpstr>
      <vt:lpstr>既存研究で提案手法が使われないのは何故?</vt:lpstr>
      <vt:lpstr>どこまでが自分で提案した部分ですか</vt:lpstr>
      <vt:lpstr>何故この研究をやろうと決めたのですか？</vt:lpstr>
      <vt:lpstr>この研究に必要性はあるのか？</vt:lpstr>
      <vt:lpstr>想定しているユーザは誰ですか？</vt:lpstr>
      <vt:lpstr>工夫したことは何ですか？</vt:lpstr>
      <vt:lpstr>その評価を選んだ理由は何ですか？</vt:lpstr>
      <vt:lpstr>評価は優位的な差があると言えるのか?</vt:lpstr>
      <vt:lpstr>今後の展望などはありますか？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t.onozawa.507@ms.saitama-u.ac.jp</dc:creator>
  <cp:lastModifiedBy>n.yoshimura</cp:lastModifiedBy>
  <cp:revision>13</cp:revision>
  <dcterms:created xsi:type="dcterms:W3CDTF">2022-11-21T06:25:44Z</dcterms:created>
  <dcterms:modified xsi:type="dcterms:W3CDTF">2024-04-04T04:49:03Z</dcterms:modified>
</cp:coreProperties>
</file>

<file path=docProps/thumbnail.jpeg>
</file>